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ecb368c104b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d6e1c94a6446a1"/>
  </p:sldMasterIdLst>
  <p:sldIdLst>
    <p:sldId xmlns:r="http://schemas.openxmlformats.org/officeDocument/2006/relationships" id="256" r:id="R92451b0ffb6842f1"/>
    <p:sldId xmlns:r="http://schemas.openxmlformats.org/officeDocument/2006/relationships" id="257" r:id="R7dcd583f0dba4d43"/>
    <p:sldId xmlns:r="http://schemas.openxmlformats.org/officeDocument/2006/relationships" id="258" r:id="R66b041e047d441e7"/>
    <p:sldId xmlns:r="http://schemas.openxmlformats.org/officeDocument/2006/relationships" id="259" r:id="R6aa0efb05e1a47d0"/>
    <p:sldId xmlns:r="http://schemas.openxmlformats.org/officeDocument/2006/relationships" id="260" r:id="Rdd031cd0eaa047af"/>
    <p:sldId xmlns:r="http://schemas.openxmlformats.org/officeDocument/2006/relationships" id="261" r:id="R9c161457b2fd47fd"/>
    <p:sldId xmlns:r="http://schemas.openxmlformats.org/officeDocument/2006/relationships" id="262" r:id="R786ad263c31441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6e1c94a6446a1" /><Relationship Type="http://schemas.openxmlformats.org/officeDocument/2006/relationships/slide" Target="/ppt/slides/slide1.xml" Id="R92451b0ffb6842f1" /><Relationship Type="http://schemas.openxmlformats.org/officeDocument/2006/relationships/slide" Target="/ppt/slides/slide2.xml" Id="R7dcd583f0dba4d43" /><Relationship Type="http://schemas.openxmlformats.org/officeDocument/2006/relationships/slide" Target="/ppt/slides/slide3.xml" Id="R66b041e047d441e7" /><Relationship Type="http://schemas.openxmlformats.org/officeDocument/2006/relationships/slide" Target="/ppt/slides/slide4.xml" Id="R6aa0efb05e1a47d0" /><Relationship Type="http://schemas.openxmlformats.org/officeDocument/2006/relationships/slide" Target="/ppt/slides/slide5.xml" Id="Rdd031cd0eaa047af" /><Relationship Type="http://schemas.openxmlformats.org/officeDocument/2006/relationships/slide" Target="/ppt/slides/slide6.xml" Id="R9c161457b2fd47fd" /><Relationship Type="http://schemas.openxmlformats.org/officeDocument/2006/relationships/slide" Target="/ppt/slides/slide7.xml" Id="R786ad263c31441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6b90b00b7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f9b87d69d4b99" /><Relationship Type="http://schemas.openxmlformats.org/officeDocument/2006/relationships/theme" Target="/ppt/slideMasters/theme/theme1.xml" Id="R9ca30f3858ac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0f9b87d69d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dde8b791e4e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9af28c021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bb6cb640e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1f8e1790043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4a0258c514e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11de2ca034f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1d7a9133343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37 553 562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11 498 372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979 290 861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