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f77695671f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01f6f517184b06"/>
  </p:sldMasterIdLst>
  <p:sldIdLst>
    <p:sldId xmlns:r="http://schemas.openxmlformats.org/officeDocument/2006/relationships" id="256" r:id="R69ea924ad33b4cc8"/>
    <p:sldId xmlns:r="http://schemas.openxmlformats.org/officeDocument/2006/relationships" id="257" r:id="R41a81287bf3e497b"/>
    <p:sldId xmlns:r="http://schemas.openxmlformats.org/officeDocument/2006/relationships" id="258" r:id="R1048095e04e14776"/>
    <p:sldId xmlns:r="http://schemas.openxmlformats.org/officeDocument/2006/relationships" id="259" r:id="R55efc36211724d88"/>
    <p:sldId xmlns:r="http://schemas.openxmlformats.org/officeDocument/2006/relationships" id="260" r:id="Rd8e72e449dfb4d04"/>
    <p:sldId xmlns:r="http://schemas.openxmlformats.org/officeDocument/2006/relationships" id="261" r:id="Ra6aa08f5923e47c3"/>
    <p:sldId xmlns:r="http://schemas.openxmlformats.org/officeDocument/2006/relationships" id="262" r:id="R436db02a92af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1f6f517184b06" /><Relationship Type="http://schemas.openxmlformats.org/officeDocument/2006/relationships/slide" Target="/ppt/slides/slide1.xml" Id="R69ea924ad33b4cc8" /><Relationship Type="http://schemas.openxmlformats.org/officeDocument/2006/relationships/slide" Target="/ppt/slides/slide2.xml" Id="R41a81287bf3e497b" /><Relationship Type="http://schemas.openxmlformats.org/officeDocument/2006/relationships/slide" Target="/ppt/slides/slide3.xml" Id="R1048095e04e14776" /><Relationship Type="http://schemas.openxmlformats.org/officeDocument/2006/relationships/slide" Target="/ppt/slides/slide4.xml" Id="R55efc36211724d88" /><Relationship Type="http://schemas.openxmlformats.org/officeDocument/2006/relationships/slide" Target="/ppt/slides/slide5.xml" Id="Rd8e72e449dfb4d04" /><Relationship Type="http://schemas.openxmlformats.org/officeDocument/2006/relationships/slide" Target="/ppt/slides/slide6.xml" Id="Ra6aa08f5923e47c3" /><Relationship Type="http://schemas.openxmlformats.org/officeDocument/2006/relationships/slide" Target="/ppt/slides/slide7.xml" Id="R436db02a92af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7a32f3178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54db7c0954d10" /><Relationship Type="http://schemas.openxmlformats.org/officeDocument/2006/relationships/theme" Target="/ppt/slideMasters/theme/theme1.xml" Id="R9279d98ed0f149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554db7c0954d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aaeddbaa7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1b2ccc95a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30716a19c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a3586e681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c3215121e41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1be3571b24d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5e8f5607943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ØKONOMIHUSET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100 823 002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6 416 774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5 623 091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41 908 296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