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c9b3cabf4b48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eb3f80d8b045b3"/>
  </p:sldMasterIdLst>
  <p:sldIdLst>
    <p:sldId xmlns:r="http://schemas.openxmlformats.org/officeDocument/2006/relationships" id="256" r:id="R44901251bd16463a"/>
    <p:sldId xmlns:r="http://schemas.openxmlformats.org/officeDocument/2006/relationships" id="257" r:id="R7199af5b8e6348df"/>
    <p:sldId xmlns:r="http://schemas.openxmlformats.org/officeDocument/2006/relationships" id="258" r:id="R1c95668fccc343d4"/>
    <p:sldId xmlns:r="http://schemas.openxmlformats.org/officeDocument/2006/relationships" id="259" r:id="R1033a0027d4e4b2c"/>
    <p:sldId xmlns:r="http://schemas.openxmlformats.org/officeDocument/2006/relationships" id="260" r:id="R1c377e10fe9148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eb3f80d8b045b3" /><Relationship Type="http://schemas.openxmlformats.org/officeDocument/2006/relationships/slide" Target="/ppt/slides/slide1.xml" Id="R44901251bd16463a" /><Relationship Type="http://schemas.openxmlformats.org/officeDocument/2006/relationships/slide" Target="/ppt/slides/slide2.xml" Id="R7199af5b8e6348df" /><Relationship Type="http://schemas.openxmlformats.org/officeDocument/2006/relationships/slide" Target="/ppt/slides/slide3.xml" Id="R1c95668fccc343d4" /><Relationship Type="http://schemas.openxmlformats.org/officeDocument/2006/relationships/slide" Target="/ppt/slides/slide4.xml" Id="R1033a0027d4e4b2c" /><Relationship Type="http://schemas.openxmlformats.org/officeDocument/2006/relationships/slide" Target="/ppt/slides/slide5.xml" Id="R1c377e10fe9148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b70f4d46ba43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8b7aceaa6417a" /><Relationship Type="http://schemas.openxmlformats.org/officeDocument/2006/relationships/theme" Target="/ppt/slideMasters/theme/theme1.xml" Id="R8c0d2f7e132d4e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88b7aceaa641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7721b68a84e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927edc27f43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9ba1c3eff49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42aea88b84a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bada5ea2e4d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BARENTS VANNA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