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5abd3fb15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7c769434ef4bd9"/>
  </p:sldMasterIdLst>
  <p:sldIdLst>
    <p:sldId xmlns:r="http://schemas.openxmlformats.org/officeDocument/2006/relationships" id="256" r:id="R3445ae2fa0f94914"/>
    <p:sldId xmlns:r="http://schemas.openxmlformats.org/officeDocument/2006/relationships" id="257" r:id="Rf74feb2904a0414c"/>
    <p:sldId xmlns:r="http://schemas.openxmlformats.org/officeDocument/2006/relationships" id="258" r:id="Rafeb4719c56a4cb9"/>
    <p:sldId xmlns:r="http://schemas.openxmlformats.org/officeDocument/2006/relationships" id="259" r:id="Rcc691c19c101476c"/>
    <p:sldId xmlns:r="http://schemas.openxmlformats.org/officeDocument/2006/relationships" id="260" r:id="Rb4180349366e4e08"/>
    <p:sldId xmlns:r="http://schemas.openxmlformats.org/officeDocument/2006/relationships" id="261" r:id="R2aacedc7d754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c769434ef4bd9" /><Relationship Type="http://schemas.openxmlformats.org/officeDocument/2006/relationships/slide" Target="/ppt/slides/slide1.xml" Id="R3445ae2fa0f94914" /><Relationship Type="http://schemas.openxmlformats.org/officeDocument/2006/relationships/slide" Target="/ppt/slides/slide2.xml" Id="Rf74feb2904a0414c" /><Relationship Type="http://schemas.openxmlformats.org/officeDocument/2006/relationships/slide" Target="/ppt/slides/slide3.xml" Id="Rafeb4719c56a4cb9" /><Relationship Type="http://schemas.openxmlformats.org/officeDocument/2006/relationships/slide" Target="/ppt/slides/slide4.xml" Id="Rcc691c19c101476c" /><Relationship Type="http://schemas.openxmlformats.org/officeDocument/2006/relationships/slide" Target="/ppt/slides/slide5.xml" Id="Rb4180349366e4e08" /><Relationship Type="http://schemas.openxmlformats.org/officeDocument/2006/relationships/slide" Target="/ppt/slides/slide6.xml" Id="R2aacedc7d754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5329c74d943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2cf9311346eb" /><Relationship Type="http://schemas.openxmlformats.org/officeDocument/2006/relationships/theme" Target="/ppt/slideMasters/theme/theme1.xml" Id="Re4a36101557642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7b2cf93113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b23403d424d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d20e6ffc04a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6f198ab2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ec5ff2b00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efe736618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5adc605224b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