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1930ffbcdf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c81b7185e14a68"/>
  </p:sldMasterIdLst>
  <p:sldIdLst>
    <p:sldId xmlns:r="http://schemas.openxmlformats.org/officeDocument/2006/relationships" id="256" r:id="R30be2e4098e64aa6"/>
    <p:sldId xmlns:r="http://schemas.openxmlformats.org/officeDocument/2006/relationships" id="257" r:id="Ra97155b2a7f84d43"/>
    <p:sldId xmlns:r="http://schemas.openxmlformats.org/officeDocument/2006/relationships" id="258" r:id="Rea1f3aba9244413e"/>
    <p:sldId xmlns:r="http://schemas.openxmlformats.org/officeDocument/2006/relationships" id="259" r:id="Rd545e4b64cb34171"/>
    <p:sldId xmlns:r="http://schemas.openxmlformats.org/officeDocument/2006/relationships" id="260" r:id="Rcb9e140727b14f9d"/>
    <p:sldId xmlns:r="http://schemas.openxmlformats.org/officeDocument/2006/relationships" id="261" r:id="Ra4a870e68c63487d"/>
    <p:sldId xmlns:r="http://schemas.openxmlformats.org/officeDocument/2006/relationships" id="262" r:id="R75c687c983b34d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81b7185e14a68" /><Relationship Type="http://schemas.openxmlformats.org/officeDocument/2006/relationships/slide" Target="/ppt/slides/slide1.xml" Id="R30be2e4098e64aa6" /><Relationship Type="http://schemas.openxmlformats.org/officeDocument/2006/relationships/slide" Target="/ppt/slides/slide2.xml" Id="Ra97155b2a7f84d43" /><Relationship Type="http://schemas.openxmlformats.org/officeDocument/2006/relationships/slide" Target="/ppt/slides/slide3.xml" Id="Rea1f3aba9244413e" /><Relationship Type="http://schemas.openxmlformats.org/officeDocument/2006/relationships/slide" Target="/ppt/slides/slide4.xml" Id="Rd545e4b64cb34171" /><Relationship Type="http://schemas.openxmlformats.org/officeDocument/2006/relationships/slide" Target="/ppt/slides/slide5.xml" Id="Rcb9e140727b14f9d" /><Relationship Type="http://schemas.openxmlformats.org/officeDocument/2006/relationships/slide" Target="/ppt/slides/slide6.xml" Id="Ra4a870e68c63487d" /><Relationship Type="http://schemas.openxmlformats.org/officeDocument/2006/relationships/slide" Target="/ppt/slides/slide7.xml" Id="R75c687c983b34d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f6be252e640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0c88762064848" /><Relationship Type="http://schemas.openxmlformats.org/officeDocument/2006/relationships/theme" Target="/ppt/slideMasters/theme/theme1.xml" Id="R8941ae7547584b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0c8876206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214ef350b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5eddd746b45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c9184352640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c796ab5b34d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173afd9ee42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a77ed76ba4e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b375beb3747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OJADA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−2 532 255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−6 917 177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−10 896 522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417 851 814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418 986 600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SAYONARA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978 698 549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