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9720b07b5146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d56e89b5946b4"/>
  </p:sldMasterIdLst>
  <p:sldIdLst>
    <p:sldId xmlns:r="http://schemas.openxmlformats.org/officeDocument/2006/relationships" id="256" r:id="R65499522c1404d7e"/>
    <p:sldId xmlns:r="http://schemas.openxmlformats.org/officeDocument/2006/relationships" id="257" r:id="R4c28c320ebb04732"/>
    <p:sldId xmlns:r="http://schemas.openxmlformats.org/officeDocument/2006/relationships" id="258" r:id="R477fc80cc31c48c6"/>
    <p:sldId xmlns:r="http://schemas.openxmlformats.org/officeDocument/2006/relationships" id="259" r:id="R90cf7503f9d14945"/>
    <p:sldId xmlns:r="http://schemas.openxmlformats.org/officeDocument/2006/relationships" id="260" r:id="R057c46f79ccd4701"/>
    <p:sldId xmlns:r="http://schemas.openxmlformats.org/officeDocument/2006/relationships" id="261" r:id="R3ca1c381baea4c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d56e89b5946b4" /><Relationship Type="http://schemas.openxmlformats.org/officeDocument/2006/relationships/slide" Target="/ppt/slides/slide1.xml" Id="R65499522c1404d7e" /><Relationship Type="http://schemas.openxmlformats.org/officeDocument/2006/relationships/slide" Target="/ppt/slides/slide2.xml" Id="R4c28c320ebb04732" /><Relationship Type="http://schemas.openxmlformats.org/officeDocument/2006/relationships/slide" Target="/ppt/slides/slide3.xml" Id="R477fc80cc31c48c6" /><Relationship Type="http://schemas.openxmlformats.org/officeDocument/2006/relationships/slide" Target="/ppt/slides/slide4.xml" Id="R90cf7503f9d14945" /><Relationship Type="http://schemas.openxmlformats.org/officeDocument/2006/relationships/slide" Target="/ppt/slides/slide5.xml" Id="R057c46f79ccd4701" /><Relationship Type="http://schemas.openxmlformats.org/officeDocument/2006/relationships/slide" Target="/ppt/slides/slide6.xml" Id="R3ca1c381baea4c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e61390fe14a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358d54a94c4308" /><Relationship Type="http://schemas.openxmlformats.org/officeDocument/2006/relationships/theme" Target="/ppt/slideMasters/theme/theme1.xml" Id="R715e46218f034d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358d54a94c43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d4abff8674d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91eae25b94c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ba2d27fc148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d597a433e48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bd78f00cb47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6e2e995c444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OJADA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978 698 549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OJADA AS</a:t>
            </a:r>
          </a:p>
        </p:txBody>
      </p:sp>
    </p:spTree>
  </p:cSld>
  <p:clrMapOvr>
    <a:masterClrMapping xmlns:a="http://schemas.openxmlformats.org/drawingml/2006/main"/>
  </p:clrMapOvr>
</p:sld>
</file>