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2b68c31bf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eac2b38954b41"/>
  </p:sldMasterIdLst>
  <p:sldIdLst>
    <p:sldId xmlns:r="http://schemas.openxmlformats.org/officeDocument/2006/relationships" id="256" r:id="R14e7761821c5499d"/>
    <p:sldId xmlns:r="http://schemas.openxmlformats.org/officeDocument/2006/relationships" id="257" r:id="Rb4b3563e3ede4812"/>
    <p:sldId xmlns:r="http://schemas.openxmlformats.org/officeDocument/2006/relationships" id="258" r:id="Rda35df13b76f42c4"/>
    <p:sldId xmlns:r="http://schemas.openxmlformats.org/officeDocument/2006/relationships" id="259" r:id="R5e41b49bbe104287"/>
    <p:sldId xmlns:r="http://schemas.openxmlformats.org/officeDocument/2006/relationships" id="260" r:id="Rf5948024c2894bd2"/>
    <p:sldId xmlns:r="http://schemas.openxmlformats.org/officeDocument/2006/relationships" id="261" r:id="R8f73796a41294e29"/>
    <p:sldId xmlns:r="http://schemas.openxmlformats.org/officeDocument/2006/relationships" id="262" r:id="Rb7f25421071c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eac2b38954b41" /><Relationship Type="http://schemas.openxmlformats.org/officeDocument/2006/relationships/slide" Target="/ppt/slides/slide1.xml" Id="R14e7761821c5499d" /><Relationship Type="http://schemas.openxmlformats.org/officeDocument/2006/relationships/slide" Target="/ppt/slides/slide2.xml" Id="Rb4b3563e3ede4812" /><Relationship Type="http://schemas.openxmlformats.org/officeDocument/2006/relationships/slide" Target="/ppt/slides/slide3.xml" Id="Rda35df13b76f42c4" /><Relationship Type="http://schemas.openxmlformats.org/officeDocument/2006/relationships/slide" Target="/ppt/slides/slide4.xml" Id="R5e41b49bbe104287" /><Relationship Type="http://schemas.openxmlformats.org/officeDocument/2006/relationships/slide" Target="/ppt/slides/slide5.xml" Id="Rf5948024c2894bd2" /><Relationship Type="http://schemas.openxmlformats.org/officeDocument/2006/relationships/slide" Target="/ppt/slides/slide6.xml" Id="R8f73796a41294e29" /><Relationship Type="http://schemas.openxmlformats.org/officeDocument/2006/relationships/slide" Target="/ppt/slides/slide7.xml" Id="Rb7f25421071c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44ba9ca8f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c4db50e24ed6" /><Relationship Type="http://schemas.openxmlformats.org/officeDocument/2006/relationships/theme" Target="/ppt/slideMasters/theme/theme1.xml" Id="R6c73fb25ef10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dc4db50e2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df3a3621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e90ad554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14bcab08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c4682e0d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f6673fec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cfc23313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d040d17d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