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ec2ca68af849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a81fc564594118"/>
  </p:sldMasterIdLst>
  <p:sldIdLst>
    <p:sldId xmlns:r="http://schemas.openxmlformats.org/officeDocument/2006/relationships" id="256" r:id="R3d3c5dcefa1f47fe"/>
    <p:sldId xmlns:r="http://schemas.openxmlformats.org/officeDocument/2006/relationships" id="257" r:id="Rddfc59b4e0534f7c"/>
    <p:sldId xmlns:r="http://schemas.openxmlformats.org/officeDocument/2006/relationships" id="258" r:id="R634ab6a125384e03"/>
    <p:sldId xmlns:r="http://schemas.openxmlformats.org/officeDocument/2006/relationships" id="259" r:id="R9ce8ff1e883847db"/>
    <p:sldId xmlns:r="http://schemas.openxmlformats.org/officeDocument/2006/relationships" id="260" r:id="Red5dd2849e5d4f4d"/>
    <p:sldId xmlns:r="http://schemas.openxmlformats.org/officeDocument/2006/relationships" id="261" r:id="R2762ea1fa5714f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a81fc564594118" /><Relationship Type="http://schemas.openxmlformats.org/officeDocument/2006/relationships/slide" Target="/ppt/slides/slide1.xml" Id="R3d3c5dcefa1f47fe" /><Relationship Type="http://schemas.openxmlformats.org/officeDocument/2006/relationships/slide" Target="/ppt/slides/slide2.xml" Id="Rddfc59b4e0534f7c" /><Relationship Type="http://schemas.openxmlformats.org/officeDocument/2006/relationships/slide" Target="/ppt/slides/slide3.xml" Id="R634ab6a125384e03" /><Relationship Type="http://schemas.openxmlformats.org/officeDocument/2006/relationships/slide" Target="/ppt/slides/slide4.xml" Id="R9ce8ff1e883847db" /><Relationship Type="http://schemas.openxmlformats.org/officeDocument/2006/relationships/slide" Target="/ppt/slides/slide5.xml" Id="Red5dd2849e5d4f4d" /><Relationship Type="http://schemas.openxmlformats.org/officeDocument/2006/relationships/slide" Target="/ppt/slides/slide6.xml" Id="R2762ea1fa5714f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2c2f2a4c584e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d4a4ddca64cd6" /><Relationship Type="http://schemas.openxmlformats.org/officeDocument/2006/relationships/theme" Target="/ppt/slideMasters/theme/theme1.xml" Id="Ra22b4e15ed6745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ed4a4ddca64c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ccc07975045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30573847b54a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e2a2823e04e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e1695ca7944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ed6b230d940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e2f5d0f4f48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RIISALLEEN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RIISALLEEN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RIISALLEEN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RIISALLEEN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RIISALLEEN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RIISALLEEN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SLM Revisjon AS, Stortorget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87 42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978 687 415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RIISALLEEN INVEST AS</a:t>
            </a:r>
          </a:p>
        </p:txBody>
      </p:sp>
    </p:spTree>
  </p:cSld>
  <p:clrMapOvr>
    <a:masterClrMapping xmlns:a="http://schemas.openxmlformats.org/drawingml/2006/main"/>
  </p:clrMapOvr>
</p:sld>
</file>