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c40bf803b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9f89a803d43c9"/>
  </p:sldMasterIdLst>
  <p:sldIdLst>
    <p:sldId xmlns:r="http://schemas.openxmlformats.org/officeDocument/2006/relationships" id="256" r:id="R1c98c28e337840da"/>
    <p:sldId xmlns:r="http://schemas.openxmlformats.org/officeDocument/2006/relationships" id="257" r:id="R025cbf1708fd4ad4"/>
    <p:sldId xmlns:r="http://schemas.openxmlformats.org/officeDocument/2006/relationships" id="258" r:id="Rd40a447fc2f84301"/>
    <p:sldId xmlns:r="http://schemas.openxmlformats.org/officeDocument/2006/relationships" id="259" r:id="R2f1e9fe58f1946ae"/>
    <p:sldId xmlns:r="http://schemas.openxmlformats.org/officeDocument/2006/relationships" id="260" r:id="R8ff116e11e394f41"/>
    <p:sldId xmlns:r="http://schemas.openxmlformats.org/officeDocument/2006/relationships" id="261" r:id="R0c9596c1e85e44cb"/>
    <p:sldId xmlns:r="http://schemas.openxmlformats.org/officeDocument/2006/relationships" id="262" r:id="R8d9f153851ff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9f89a803d43c9" /><Relationship Type="http://schemas.openxmlformats.org/officeDocument/2006/relationships/slide" Target="/ppt/slides/slide1.xml" Id="R1c98c28e337840da" /><Relationship Type="http://schemas.openxmlformats.org/officeDocument/2006/relationships/slide" Target="/ppt/slides/slide2.xml" Id="R025cbf1708fd4ad4" /><Relationship Type="http://schemas.openxmlformats.org/officeDocument/2006/relationships/slide" Target="/ppt/slides/slide3.xml" Id="Rd40a447fc2f84301" /><Relationship Type="http://schemas.openxmlformats.org/officeDocument/2006/relationships/slide" Target="/ppt/slides/slide4.xml" Id="R2f1e9fe58f1946ae" /><Relationship Type="http://schemas.openxmlformats.org/officeDocument/2006/relationships/slide" Target="/ppt/slides/slide5.xml" Id="R8ff116e11e394f41" /><Relationship Type="http://schemas.openxmlformats.org/officeDocument/2006/relationships/slide" Target="/ppt/slides/slide6.xml" Id="R0c9596c1e85e44cb" /><Relationship Type="http://schemas.openxmlformats.org/officeDocument/2006/relationships/slide" Target="/ppt/slides/slide7.xml" Id="R8d9f153851ff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933d5b3ff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a5cf3603845da" /><Relationship Type="http://schemas.openxmlformats.org/officeDocument/2006/relationships/theme" Target="/ppt/slideMasters/theme/theme1.xml" Id="Rf3b5b2cb8040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a5cf36038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4b957bb1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481113dff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da2e36601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acf5194e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7878367fc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0b6d273a3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0ed681096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