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5e7517b61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c27bd6f374f5b"/>
  </p:sldMasterIdLst>
  <p:sldIdLst>
    <p:sldId xmlns:r="http://schemas.openxmlformats.org/officeDocument/2006/relationships" id="256" r:id="Rd499473cb314447c"/>
    <p:sldId xmlns:r="http://schemas.openxmlformats.org/officeDocument/2006/relationships" id="257" r:id="Rfec6bfa9f30a44dc"/>
    <p:sldId xmlns:r="http://schemas.openxmlformats.org/officeDocument/2006/relationships" id="258" r:id="Rda3908a39b084c20"/>
    <p:sldId xmlns:r="http://schemas.openxmlformats.org/officeDocument/2006/relationships" id="259" r:id="R2c92f77b7c2b440d"/>
    <p:sldId xmlns:r="http://schemas.openxmlformats.org/officeDocument/2006/relationships" id="260" r:id="Rf0460b8fbcfe4f64"/>
    <p:sldId xmlns:r="http://schemas.openxmlformats.org/officeDocument/2006/relationships" id="261" r:id="Re9af61d5bd7d4b40"/>
    <p:sldId xmlns:r="http://schemas.openxmlformats.org/officeDocument/2006/relationships" id="262" r:id="R545978ffcf4b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c27bd6f374f5b" /><Relationship Type="http://schemas.openxmlformats.org/officeDocument/2006/relationships/slide" Target="/ppt/slides/slide1.xml" Id="Rd499473cb314447c" /><Relationship Type="http://schemas.openxmlformats.org/officeDocument/2006/relationships/slide" Target="/ppt/slides/slide2.xml" Id="Rfec6bfa9f30a44dc" /><Relationship Type="http://schemas.openxmlformats.org/officeDocument/2006/relationships/slide" Target="/ppt/slides/slide3.xml" Id="Rda3908a39b084c20" /><Relationship Type="http://schemas.openxmlformats.org/officeDocument/2006/relationships/slide" Target="/ppt/slides/slide4.xml" Id="R2c92f77b7c2b440d" /><Relationship Type="http://schemas.openxmlformats.org/officeDocument/2006/relationships/slide" Target="/ppt/slides/slide5.xml" Id="Rf0460b8fbcfe4f64" /><Relationship Type="http://schemas.openxmlformats.org/officeDocument/2006/relationships/slide" Target="/ppt/slides/slide6.xml" Id="Re9af61d5bd7d4b40" /><Relationship Type="http://schemas.openxmlformats.org/officeDocument/2006/relationships/slide" Target="/ppt/slides/slide7.xml" Id="R545978ffcf4b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000bad1e7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7d58e8aa4770" /><Relationship Type="http://schemas.openxmlformats.org/officeDocument/2006/relationships/theme" Target="/ppt/slideMasters/theme/theme1.xml" Id="R425aac8cfabb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b7d58e8aa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067bf15b6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73ad770e7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c67305a07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62d735cac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86805a1a4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2d12a5c5d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fa0836461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20 166 776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Skogstad Eiendom, Skogstad Hotell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3561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