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2b1fa7372245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de207b23214720"/>
  </p:sldMasterIdLst>
  <p:sldIdLst>
    <p:sldId xmlns:r="http://schemas.openxmlformats.org/officeDocument/2006/relationships" id="256" r:id="R748a78e5cbe04166"/>
    <p:sldId xmlns:r="http://schemas.openxmlformats.org/officeDocument/2006/relationships" id="257" r:id="Rc1ac19c4911c45ae"/>
    <p:sldId xmlns:r="http://schemas.openxmlformats.org/officeDocument/2006/relationships" id="258" r:id="R0d2eff9a87ab4c24"/>
    <p:sldId xmlns:r="http://schemas.openxmlformats.org/officeDocument/2006/relationships" id="259" r:id="R3d6a208c5093459f"/>
    <p:sldId xmlns:r="http://schemas.openxmlformats.org/officeDocument/2006/relationships" id="260" r:id="Rf3e8798ace4b4975"/>
    <p:sldId xmlns:r="http://schemas.openxmlformats.org/officeDocument/2006/relationships" id="261" r:id="Rd2c1a6577d224e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e207b23214720" /><Relationship Type="http://schemas.openxmlformats.org/officeDocument/2006/relationships/slide" Target="/ppt/slides/slide1.xml" Id="R748a78e5cbe04166" /><Relationship Type="http://schemas.openxmlformats.org/officeDocument/2006/relationships/slide" Target="/ppt/slides/slide2.xml" Id="Rc1ac19c4911c45ae" /><Relationship Type="http://schemas.openxmlformats.org/officeDocument/2006/relationships/slide" Target="/ppt/slides/slide3.xml" Id="R0d2eff9a87ab4c24" /><Relationship Type="http://schemas.openxmlformats.org/officeDocument/2006/relationships/slide" Target="/ppt/slides/slide4.xml" Id="R3d6a208c5093459f" /><Relationship Type="http://schemas.openxmlformats.org/officeDocument/2006/relationships/slide" Target="/ppt/slides/slide5.xml" Id="Rf3e8798ace4b4975" /><Relationship Type="http://schemas.openxmlformats.org/officeDocument/2006/relationships/slide" Target="/ppt/slides/slide6.xml" Id="Rd2c1a6577d224e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0109bb2cb40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565b7440e4728" /><Relationship Type="http://schemas.openxmlformats.org/officeDocument/2006/relationships/theme" Target="/ppt/slideMasters/theme/theme1.xml" Id="R1ddcb398211e40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c565b7440e47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43330d8c14b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9594d363a4a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3bc6e321d40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29750a8ee46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46798bb344c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2a4b0828d43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Skogstad Eiendom, Skogstad Hotell 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3561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978 657 281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