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9f247549e7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cb532c726a41b7"/>
  </p:sldMasterIdLst>
  <p:sldIdLst>
    <p:sldId xmlns:r="http://schemas.openxmlformats.org/officeDocument/2006/relationships" id="256" r:id="Rf82958800f934b77"/>
    <p:sldId xmlns:r="http://schemas.openxmlformats.org/officeDocument/2006/relationships" id="257" r:id="R45573f4ef5254b41"/>
    <p:sldId xmlns:r="http://schemas.openxmlformats.org/officeDocument/2006/relationships" id="258" r:id="R00cd0d9e0a5944cc"/>
    <p:sldId xmlns:r="http://schemas.openxmlformats.org/officeDocument/2006/relationships" id="259" r:id="R416be911337b44e8"/>
    <p:sldId xmlns:r="http://schemas.openxmlformats.org/officeDocument/2006/relationships" id="260" r:id="Re2c24005b30246e8"/>
    <p:sldId xmlns:r="http://schemas.openxmlformats.org/officeDocument/2006/relationships" id="261" r:id="R01ff82293f7d4a61"/>
    <p:sldId xmlns:r="http://schemas.openxmlformats.org/officeDocument/2006/relationships" id="262" r:id="Ra6471752dc1e46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b532c726a41b7" /><Relationship Type="http://schemas.openxmlformats.org/officeDocument/2006/relationships/slide" Target="/ppt/slides/slide1.xml" Id="Rf82958800f934b77" /><Relationship Type="http://schemas.openxmlformats.org/officeDocument/2006/relationships/slide" Target="/ppt/slides/slide2.xml" Id="R45573f4ef5254b41" /><Relationship Type="http://schemas.openxmlformats.org/officeDocument/2006/relationships/slide" Target="/ppt/slides/slide3.xml" Id="R00cd0d9e0a5944cc" /><Relationship Type="http://schemas.openxmlformats.org/officeDocument/2006/relationships/slide" Target="/ppt/slides/slide4.xml" Id="R416be911337b44e8" /><Relationship Type="http://schemas.openxmlformats.org/officeDocument/2006/relationships/slide" Target="/ppt/slides/slide5.xml" Id="Re2c24005b30246e8" /><Relationship Type="http://schemas.openxmlformats.org/officeDocument/2006/relationships/slide" Target="/ppt/slides/slide6.xml" Id="R01ff82293f7d4a61" /><Relationship Type="http://schemas.openxmlformats.org/officeDocument/2006/relationships/slide" Target="/ppt/slides/slide7.xml" Id="Ra6471752dc1e46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5e680960644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31c972d7d4605" /><Relationship Type="http://schemas.openxmlformats.org/officeDocument/2006/relationships/theme" Target="/ppt/slideMasters/theme/theme1.xml" Id="Rd2f669e81470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31c972d7d46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7f30fd8d54c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0e7dec7cc43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838a266864e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6999386eb4b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4e21018404e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7b207047644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7abb36eb541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REGNSKAP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34 123 121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5 467 819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15 756 528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ROLF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38150040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rolf@lundenregnskap.no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978 616 070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