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477f054bf647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cfe6bdf04e414d"/>
  </p:sldMasterIdLst>
  <p:sldIdLst>
    <p:sldId xmlns:r="http://schemas.openxmlformats.org/officeDocument/2006/relationships" id="256" r:id="Rd9974780ef034a53"/>
    <p:sldId xmlns:r="http://schemas.openxmlformats.org/officeDocument/2006/relationships" id="257" r:id="R8005b4b8f3ee4688"/>
    <p:sldId xmlns:r="http://schemas.openxmlformats.org/officeDocument/2006/relationships" id="258" r:id="R38cd08d4d969411a"/>
    <p:sldId xmlns:r="http://schemas.openxmlformats.org/officeDocument/2006/relationships" id="259" r:id="Rceb6c68d96ac46f6"/>
    <p:sldId xmlns:r="http://schemas.openxmlformats.org/officeDocument/2006/relationships" id="260" r:id="R406c34ca4cdc47fa"/>
    <p:sldId xmlns:r="http://schemas.openxmlformats.org/officeDocument/2006/relationships" id="261" r:id="R2a223f1446f046ff"/>
    <p:sldId xmlns:r="http://schemas.openxmlformats.org/officeDocument/2006/relationships" id="262" r:id="R618ce794b54e4f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fe6bdf04e414d" /><Relationship Type="http://schemas.openxmlformats.org/officeDocument/2006/relationships/slide" Target="/ppt/slides/slide1.xml" Id="Rd9974780ef034a53" /><Relationship Type="http://schemas.openxmlformats.org/officeDocument/2006/relationships/slide" Target="/ppt/slides/slide2.xml" Id="R8005b4b8f3ee4688" /><Relationship Type="http://schemas.openxmlformats.org/officeDocument/2006/relationships/slide" Target="/ppt/slides/slide3.xml" Id="R38cd08d4d969411a" /><Relationship Type="http://schemas.openxmlformats.org/officeDocument/2006/relationships/slide" Target="/ppt/slides/slide4.xml" Id="Rceb6c68d96ac46f6" /><Relationship Type="http://schemas.openxmlformats.org/officeDocument/2006/relationships/slide" Target="/ppt/slides/slide5.xml" Id="R406c34ca4cdc47fa" /><Relationship Type="http://schemas.openxmlformats.org/officeDocument/2006/relationships/slide" Target="/ppt/slides/slide6.xml" Id="R2a223f1446f046ff" /><Relationship Type="http://schemas.openxmlformats.org/officeDocument/2006/relationships/slide" Target="/ppt/slides/slide7.xml" Id="R618ce794b54e4f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83dfb47c84b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0aad0c9334712" /><Relationship Type="http://schemas.openxmlformats.org/officeDocument/2006/relationships/theme" Target="/ppt/slideMasters/theme/theme1.xml" Id="R0fbf0320987e41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c0aad0c93347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f61d89ba94a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88cc33e924b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6005f250840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4ebf7816e42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8756e4cac42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7a5ea25bc49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be2f7cc7d4d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TOBIMO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1 209 327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46 389 924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46 548 474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BIRGITTE MOSVOLD SALVESEN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977 514 940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