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4dda608a440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d2647c5f34e78"/>
  </p:sldMasterIdLst>
  <p:sldIdLst>
    <p:sldId xmlns:r="http://schemas.openxmlformats.org/officeDocument/2006/relationships" id="256" r:id="Rf5ac07ef1b984d2b"/>
    <p:sldId xmlns:r="http://schemas.openxmlformats.org/officeDocument/2006/relationships" id="257" r:id="R31fb4179c0c743eb"/>
    <p:sldId xmlns:r="http://schemas.openxmlformats.org/officeDocument/2006/relationships" id="258" r:id="Ra4a7ea1a74794bf7"/>
    <p:sldId xmlns:r="http://schemas.openxmlformats.org/officeDocument/2006/relationships" id="259" r:id="R25f6e85fe25947fb"/>
    <p:sldId xmlns:r="http://schemas.openxmlformats.org/officeDocument/2006/relationships" id="260" r:id="R1d4c305b317d42b6"/>
    <p:sldId xmlns:r="http://schemas.openxmlformats.org/officeDocument/2006/relationships" id="261" r:id="R3b42c6950d0840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d2647c5f34e78" /><Relationship Type="http://schemas.openxmlformats.org/officeDocument/2006/relationships/slide" Target="/ppt/slides/slide1.xml" Id="Rf5ac07ef1b984d2b" /><Relationship Type="http://schemas.openxmlformats.org/officeDocument/2006/relationships/slide" Target="/ppt/slides/slide2.xml" Id="R31fb4179c0c743eb" /><Relationship Type="http://schemas.openxmlformats.org/officeDocument/2006/relationships/slide" Target="/ppt/slides/slide3.xml" Id="Ra4a7ea1a74794bf7" /><Relationship Type="http://schemas.openxmlformats.org/officeDocument/2006/relationships/slide" Target="/ppt/slides/slide4.xml" Id="R25f6e85fe25947fb" /><Relationship Type="http://schemas.openxmlformats.org/officeDocument/2006/relationships/slide" Target="/ppt/slides/slide5.xml" Id="R1d4c305b317d42b6" /><Relationship Type="http://schemas.openxmlformats.org/officeDocument/2006/relationships/slide" Target="/ppt/slides/slide6.xml" Id="R3b42c6950d0840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e52a7ad4e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a8f2ac035463c" /><Relationship Type="http://schemas.openxmlformats.org/officeDocument/2006/relationships/theme" Target="/ppt/slideMasters/theme/theme1.xml" Id="R87413ddb292c49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a8f2ac035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0648cc0a441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c7cef918245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53cfcd6c1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5722d0c2f46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31ab0beb9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5f69a46ac44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977 514 940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