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702bdb558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cfdb69bf44b27"/>
  </p:sldMasterIdLst>
  <p:sldIdLst>
    <p:sldId xmlns:r="http://schemas.openxmlformats.org/officeDocument/2006/relationships" id="256" r:id="Rf498461236554e9b"/>
    <p:sldId xmlns:r="http://schemas.openxmlformats.org/officeDocument/2006/relationships" id="257" r:id="R9f9112d2b4c84b62"/>
    <p:sldId xmlns:r="http://schemas.openxmlformats.org/officeDocument/2006/relationships" id="258" r:id="R1bc2b9203e3645e5"/>
    <p:sldId xmlns:r="http://schemas.openxmlformats.org/officeDocument/2006/relationships" id="259" r:id="R44e078f66aee4554"/>
    <p:sldId xmlns:r="http://schemas.openxmlformats.org/officeDocument/2006/relationships" id="260" r:id="R1553d6eab616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cfdb69bf44b27" /><Relationship Type="http://schemas.openxmlformats.org/officeDocument/2006/relationships/slide" Target="/ppt/slides/slide1.xml" Id="Rf498461236554e9b" /><Relationship Type="http://schemas.openxmlformats.org/officeDocument/2006/relationships/slide" Target="/ppt/slides/slide2.xml" Id="R9f9112d2b4c84b62" /><Relationship Type="http://schemas.openxmlformats.org/officeDocument/2006/relationships/slide" Target="/ppt/slides/slide3.xml" Id="R1bc2b9203e3645e5" /><Relationship Type="http://schemas.openxmlformats.org/officeDocument/2006/relationships/slide" Target="/ppt/slides/slide4.xml" Id="R44e078f66aee4554" /><Relationship Type="http://schemas.openxmlformats.org/officeDocument/2006/relationships/slide" Target="/ppt/slides/slide5.xml" Id="R1553d6eab616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4c18febd5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464b397284396" /><Relationship Type="http://schemas.openxmlformats.org/officeDocument/2006/relationships/theme" Target="/ppt/slideMasters/theme/theme1.xml" Id="Rf9ac7e5d3120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464b39728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f31cd9c00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3d68c3c4b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0925ba563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28c9869d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adf49e872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