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2265a09ab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fda8927a94475"/>
  </p:sldMasterIdLst>
  <p:sldIdLst>
    <p:sldId xmlns:r="http://schemas.openxmlformats.org/officeDocument/2006/relationships" id="256" r:id="Ra548d7b9c3854c87"/>
    <p:sldId xmlns:r="http://schemas.openxmlformats.org/officeDocument/2006/relationships" id="257" r:id="R79adc5c44c624373"/>
    <p:sldId xmlns:r="http://schemas.openxmlformats.org/officeDocument/2006/relationships" id="258" r:id="Rb4762a4b606e4ed2"/>
    <p:sldId xmlns:r="http://schemas.openxmlformats.org/officeDocument/2006/relationships" id="259" r:id="R90e6510dc3e747cd"/>
    <p:sldId xmlns:r="http://schemas.openxmlformats.org/officeDocument/2006/relationships" id="260" r:id="R90c05867efd54ec4"/>
    <p:sldId xmlns:r="http://schemas.openxmlformats.org/officeDocument/2006/relationships" id="261" r:id="R0ba4ae292305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fda8927a94475" /><Relationship Type="http://schemas.openxmlformats.org/officeDocument/2006/relationships/slide" Target="/ppt/slides/slide1.xml" Id="Ra548d7b9c3854c87" /><Relationship Type="http://schemas.openxmlformats.org/officeDocument/2006/relationships/slide" Target="/ppt/slides/slide2.xml" Id="R79adc5c44c624373" /><Relationship Type="http://schemas.openxmlformats.org/officeDocument/2006/relationships/slide" Target="/ppt/slides/slide3.xml" Id="Rb4762a4b606e4ed2" /><Relationship Type="http://schemas.openxmlformats.org/officeDocument/2006/relationships/slide" Target="/ppt/slides/slide4.xml" Id="R90e6510dc3e747cd" /><Relationship Type="http://schemas.openxmlformats.org/officeDocument/2006/relationships/slide" Target="/ppt/slides/slide5.xml" Id="R90c05867efd54ec4" /><Relationship Type="http://schemas.openxmlformats.org/officeDocument/2006/relationships/slide" Target="/ppt/slides/slide6.xml" Id="R0ba4ae292305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00b5e7893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6ccd0de648d9" /><Relationship Type="http://schemas.openxmlformats.org/officeDocument/2006/relationships/theme" Target="/ppt/slideMasters/theme/theme1.xml" Id="R14dc075dd497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c6ccd0de6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ea7def2e4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6992e5ed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a1a6ce52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eafe38fe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dc7aab198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ef88d2c84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ADVOKAT, REVISOR RISHOVD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ker@rishovd.no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