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213cc94f5448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c7a08aa90146ac"/>
  </p:sldMasterIdLst>
  <p:sldIdLst>
    <p:sldId xmlns:r="http://schemas.openxmlformats.org/officeDocument/2006/relationships" id="256" r:id="R2f6f1afe448f4c09"/>
    <p:sldId xmlns:r="http://schemas.openxmlformats.org/officeDocument/2006/relationships" id="257" r:id="R9097d72614b34f43"/>
    <p:sldId xmlns:r="http://schemas.openxmlformats.org/officeDocument/2006/relationships" id="258" r:id="R0637740162724fc7"/>
    <p:sldId xmlns:r="http://schemas.openxmlformats.org/officeDocument/2006/relationships" id="259" r:id="Raadc095428324217"/>
    <p:sldId xmlns:r="http://schemas.openxmlformats.org/officeDocument/2006/relationships" id="260" r:id="Rb6c6bf554eb54640"/>
    <p:sldId xmlns:r="http://schemas.openxmlformats.org/officeDocument/2006/relationships" id="261" r:id="Ree3862039c6b4d5f"/>
    <p:sldId xmlns:r="http://schemas.openxmlformats.org/officeDocument/2006/relationships" id="262" r:id="Ra4e097528c3349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c7a08aa90146ac" /><Relationship Type="http://schemas.openxmlformats.org/officeDocument/2006/relationships/slide" Target="/ppt/slides/slide1.xml" Id="R2f6f1afe448f4c09" /><Relationship Type="http://schemas.openxmlformats.org/officeDocument/2006/relationships/slide" Target="/ppt/slides/slide2.xml" Id="R9097d72614b34f43" /><Relationship Type="http://schemas.openxmlformats.org/officeDocument/2006/relationships/slide" Target="/ppt/slides/slide3.xml" Id="R0637740162724fc7" /><Relationship Type="http://schemas.openxmlformats.org/officeDocument/2006/relationships/slide" Target="/ppt/slides/slide4.xml" Id="Raadc095428324217" /><Relationship Type="http://schemas.openxmlformats.org/officeDocument/2006/relationships/slide" Target="/ppt/slides/slide5.xml" Id="Rb6c6bf554eb54640" /><Relationship Type="http://schemas.openxmlformats.org/officeDocument/2006/relationships/slide" Target="/ppt/slides/slide6.xml" Id="Ree3862039c6b4d5f" /><Relationship Type="http://schemas.openxmlformats.org/officeDocument/2006/relationships/slide" Target="/ppt/slides/slide7.xml" Id="Ra4e097528c3349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6a3ae7e27540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1d514b59d448e" /><Relationship Type="http://schemas.openxmlformats.org/officeDocument/2006/relationships/theme" Target="/ppt/slideMasters/theme/theme1.xml" Id="Rc20b9ad1b17143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91d514b59d44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6e0bcfe7d43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99cbd37894f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53c7eb62d47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d8be90f3a45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60b9641f24d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484087a494a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3a5c1f65f4a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SOWIAC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SOWIAC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1 442 679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16 613 935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16 838 680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FRODE SIGURD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Løvenskiolds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977 296 625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