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5fe75f271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4bcfdaaf1e409a"/>
  </p:sldMasterIdLst>
  <p:sldIdLst>
    <p:sldId xmlns:r="http://schemas.openxmlformats.org/officeDocument/2006/relationships" id="256" r:id="R2491cc8155f546dd"/>
    <p:sldId xmlns:r="http://schemas.openxmlformats.org/officeDocument/2006/relationships" id="257" r:id="R32298166bf4249ef"/>
    <p:sldId xmlns:r="http://schemas.openxmlformats.org/officeDocument/2006/relationships" id="258" r:id="Rd8b294e7a1e3407d"/>
    <p:sldId xmlns:r="http://schemas.openxmlformats.org/officeDocument/2006/relationships" id="259" r:id="R14e339e267f54854"/>
    <p:sldId xmlns:r="http://schemas.openxmlformats.org/officeDocument/2006/relationships" id="260" r:id="R6bea346ec9324d2d"/>
    <p:sldId xmlns:r="http://schemas.openxmlformats.org/officeDocument/2006/relationships" id="261" r:id="R827fd123e57449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bcfdaaf1e409a" /><Relationship Type="http://schemas.openxmlformats.org/officeDocument/2006/relationships/slide" Target="/ppt/slides/slide1.xml" Id="R2491cc8155f546dd" /><Relationship Type="http://schemas.openxmlformats.org/officeDocument/2006/relationships/slide" Target="/ppt/slides/slide2.xml" Id="R32298166bf4249ef" /><Relationship Type="http://schemas.openxmlformats.org/officeDocument/2006/relationships/slide" Target="/ppt/slides/slide3.xml" Id="Rd8b294e7a1e3407d" /><Relationship Type="http://schemas.openxmlformats.org/officeDocument/2006/relationships/slide" Target="/ppt/slides/slide4.xml" Id="R14e339e267f54854" /><Relationship Type="http://schemas.openxmlformats.org/officeDocument/2006/relationships/slide" Target="/ppt/slides/slide5.xml" Id="R6bea346ec9324d2d" /><Relationship Type="http://schemas.openxmlformats.org/officeDocument/2006/relationships/slide" Target="/ppt/slides/slide6.xml" Id="R827fd123e57449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6dc27b82f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370507e28477e" /><Relationship Type="http://schemas.openxmlformats.org/officeDocument/2006/relationships/theme" Target="/ppt/slideMasters/theme/theme1.xml" Id="R98dc9fbd89ce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b370507e28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02e3a9d55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b330c5cca4d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400bbbefe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21648762c40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3229946a0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f63c36f7743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977 287 677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ASSET MANAGEMENT AS</a:t>
            </a:r>
          </a:p>
        </p:txBody>
      </p:sp>
    </p:spTree>
  </p:cSld>
  <p:clrMapOvr>
    <a:masterClrMapping xmlns:a="http://schemas.openxmlformats.org/drawingml/2006/main"/>
  </p:clrMapOvr>
</p:sld>
</file>