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dc0cf9596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43949029f4d68"/>
  </p:sldMasterIdLst>
  <p:sldIdLst>
    <p:sldId xmlns:r="http://schemas.openxmlformats.org/officeDocument/2006/relationships" id="256" r:id="R3e37c18a70c34fb7"/>
    <p:sldId xmlns:r="http://schemas.openxmlformats.org/officeDocument/2006/relationships" id="257" r:id="R4ab10a97a1784115"/>
    <p:sldId xmlns:r="http://schemas.openxmlformats.org/officeDocument/2006/relationships" id="258" r:id="R1cddd3a5928c44c0"/>
    <p:sldId xmlns:r="http://schemas.openxmlformats.org/officeDocument/2006/relationships" id="259" r:id="Rcd41d2dcd31841af"/>
    <p:sldId xmlns:r="http://schemas.openxmlformats.org/officeDocument/2006/relationships" id="260" r:id="Ra31bb7e4d3be404c"/>
    <p:sldId xmlns:r="http://schemas.openxmlformats.org/officeDocument/2006/relationships" id="261" r:id="Rdfbf818a50654cc8"/>
    <p:sldId xmlns:r="http://schemas.openxmlformats.org/officeDocument/2006/relationships" id="262" r:id="Ra28ba7366c6b4d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43949029f4d68" /><Relationship Type="http://schemas.openxmlformats.org/officeDocument/2006/relationships/slide" Target="/ppt/slides/slide1.xml" Id="R3e37c18a70c34fb7" /><Relationship Type="http://schemas.openxmlformats.org/officeDocument/2006/relationships/slide" Target="/ppt/slides/slide2.xml" Id="R4ab10a97a1784115" /><Relationship Type="http://schemas.openxmlformats.org/officeDocument/2006/relationships/slide" Target="/ppt/slides/slide3.xml" Id="R1cddd3a5928c44c0" /><Relationship Type="http://schemas.openxmlformats.org/officeDocument/2006/relationships/slide" Target="/ppt/slides/slide4.xml" Id="Rcd41d2dcd31841af" /><Relationship Type="http://schemas.openxmlformats.org/officeDocument/2006/relationships/slide" Target="/ppt/slides/slide5.xml" Id="Ra31bb7e4d3be404c" /><Relationship Type="http://schemas.openxmlformats.org/officeDocument/2006/relationships/slide" Target="/ppt/slides/slide6.xml" Id="Rdfbf818a50654cc8" /><Relationship Type="http://schemas.openxmlformats.org/officeDocument/2006/relationships/slide" Target="/ppt/slides/slide7.xml" Id="Ra28ba7366c6b4d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ec3601580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dc60672304afe" /><Relationship Type="http://schemas.openxmlformats.org/officeDocument/2006/relationships/theme" Target="/ppt/slideMasters/theme/theme1.xml" Id="Rc8606b320c82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dc60672304a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583012aa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d5ab06d19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454ecb207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e8d412c89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d8a30bdb6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f3ca3a05d44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bcf69d34e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7 837 638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1 394 846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5 070 089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38120480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977 087 511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