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78382d145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1622f1a9446f9"/>
  </p:sldMasterIdLst>
  <p:sldIdLst>
    <p:sldId xmlns:r="http://schemas.openxmlformats.org/officeDocument/2006/relationships" id="256" r:id="R3d444054c8df4979"/>
    <p:sldId xmlns:r="http://schemas.openxmlformats.org/officeDocument/2006/relationships" id="257" r:id="R501c624d22ad46db"/>
    <p:sldId xmlns:r="http://schemas.openxmlformats.org/officeDocument/2006/relationships" id="258" r:id="R204e7291e3a74c07"/>
    <p:sldId xmlns:r="http://schemas.openxmlformats.org/officeDocument/2006/relationships" id="259" r:id="Rb4ede3ba447d439e"/>
    <p:sldId xmlns:r="http://schemas.openxmlformats.org/officeDocument/2006/relationships" id="260" r:id="R5ed14940fc9a4e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1622f1a9446f9" /><Relationship Type="http://schemas.openxmlformats.org/officeDocument/2006/relationships/slide" Target="/ppt/slides/slide1.xml" Id="R3d444054c8df4979" /><Relationship Type="http://schemas.openxmlformats.org/officeDocument/2006/relationships/slide" Target="/ppt/slides/slide2.xml" Id="R501c624d22ad46db" /><Relationship Type="http://schemas.openxmlformats.org/officeDocument/2006/relationships/slide" Target="/ppt/slides/slide3.xml" Id="R204e7291e3a74c07" /><Relationship Type="http://schemas.openxmlformats.org/officeDocument/2006/relationships/slide" Target="/ppt/slides/slide4.xml" Id="Rb4ede3ba447d439e" /><Relationship Type="http://schemas.openxmlformats.org/officeDocument/2006/relationships/slide" Target="/ppt/slides/slide5.xml" Id="R5ed14940fc9a4e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e178ca80244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50988365f46e8" /><Relationship Type="http://schemas.openxmlformats.org/officeDocument/2006/relationships/theme" Target="/ppt/slideMasters/theme/theme1.xml" Id="R7bfc3e756fc04f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d50988365f46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0b8338ea742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bfc9e30704f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abee8cd4345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0fc21f6104c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92961b8b547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EWICUM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EWICUM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