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3dd39ff8c548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5bc9ee4cd64c06"/>
  </p:sldMasterIdLst>
  <p:sldIdLst>
    <p:sldId xmlns:r="http://schemas.openxmlformats.org/officeDocument/2006/relationships" id="256" r:id="R3932699a224b45e7"/>
    <p:sldId xmlns:r="http://schemas.openxmlformats.org/officeDocument/2006/relationships" id="257" r:id="R8bb6fb4946d645ec"/>
    <p:sldId xmlns:r="http://schemas.openxmlformats.org/officeDocument/2006/relationships" id="258" r:id="Rbba9877b466349f7"/>
    <p:sldId xmlns:r="http://schemas.openxmlformats.org/officeDocument/2006/relationships" id="259" r:id="Rc7cdeab3e7424ca7"/>
    <p:sldId xmlns:r="http://schemas.openxmlformats.org/officeDocument/2006/relationships" id="260" r:id="Re7c4cfac32b3484a"/>
    <p:sldId xmlns:r="http://schemas.openxmlformats.org/officeDocument/2006/relationships" id="261" r:id="R17d32491efab42a0"/>
    <p:sldId xmlns:r="http://schemas.openxmlformats.org/officeDocument/2006/relationships" id="262" r:id="Rad448137648849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5bc9ee4cd64c06" /><Relationship Type="http://schemas.openxmlformats.org/officeDocument/2006/relationships/slide" Target="/ppt/slides/slide1.xml" Id="R3932699a224b45e7" /><Relationship Type="http://schemas.openxmlformats.org/officeDocument/2006/relationships/slide" Target="/ppt/slides/slide2.xml" Id="R8bb6fb4946d645ec" /><Relationship Type="http://schemas.openxmlformats.org/officeDocument/2006/relationships/slide" Target="/ppt/slides/slide3.xml" Id="Rbba9877b466349f7" /><Relationship Type="http://schemas.openxmlformats.org/officeDocument/2006/relationships/slide" Target="/ppt/slides/slide4.xml" Id="Rc7cdeab3e7424ca7" /><Relationship Type="http://schemas.openxmlformats.org/officeDocument/2006/relationships/slide" Target="/ppt/slides/slide5.xml" Id="Re7c4cfac32b3484a" /><Relationship Type="http://schemas.openxmlformats.org/officeDocument/2006/relationships/slide" Target="/ppt/slides/slide6.xml" Id="R17d32491efab42a0" /><Relationship Type="http://schemas.openxmlformats.org/officeDocument/2006/relationships/slide" Target="/ppt/slides/slide7.xml" Id="Rad448137648849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7b28b39b7040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5c197caab439f" /><Relationship Type="http://schemas.openxmlformats.org/officeDocument/2006/relationships/theme" Target="/ppt/slideMasters/theme/theme1.xml" Id="R13cb0d84a7c546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75c197caab43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faca116ba4b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a70b8d7564f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aa4a84ab047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6a0f37ada49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9f482d12643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e5b51f94246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5b198c0d14d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M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M REGNSKAP AS ble etablert [år] og holder til i Veavågen.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40 839 685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13 643 587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10 601 404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2 905 393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19 755 552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Bleikmyrvegen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4276 Veavågen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52846430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977 082 811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