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d924365d7e41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124f8d2d8e4b35"/>
  </p:sldMasterIdLst>
  <p:sldIdLst>
    <p:sldId xmlns:r="http://schemas.openxmlformats.org/officeDocument/2006/relationships" id="256" r:id="R1d10324719a742a6"/>
    <p:sldId xmlns:r="http://schemas.openxmlformats.org/officeDocument/2006/relationships" id="257" r:id="R9730221d9e1247ae"/>
    <p:sldId xmlns:r="http://schemas.openxmlformats.org/officeDocument/2006/relationships" id="258" r:id="Rd21baa60f00744d9"/>
    <p:sldId xmlns:r="http://schemas.openxmlformats.org/officeDocument/2006/relationships" id="259" r:id="R237927f895b14ecd"/>
    <p:sldId xmlns:r="http://schemas.openxmlformats.org/officeDocument/2006/relationships" id="260" r:id="R76aec925e4844d65"/>
    <p:sldId xmlns:r="http://schemas.openxmlformats.org/officeDocument/2006/relationships" id="261" r:id="Re592c6f98b5b4a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124f8d2d8e4b35" /><Relationship Type="http://schemas.openxmlformats.org/officeDocument/2006/relationships/slide" Target="/ppt/slides/slide1.xml" Id="R1d10324719a742a6" /><Relationship Type="http://schemas.openxmlformats.org/officeDocument/2006/relationships/slide" Target="/ppt/slides/slide2.xml" Id="R9730221d9e1247ae" /><Relationship Type="http://schemas.openxmlformats.org/officeDocument/2006/relationships/slide" Target="/ppt/slides/slide3.xml" Id="Rd21baa60f00744d9" /><Relationship Type="http://schemas.openxmlformats.org/officeDocument/2006/relationships/slide" Target="/ppt/slides/slide4.xml" Id="R237927f895b14ecd" /><Relationship Type="http://schemas.openxmlformats.org/officeDocument/2006/relationships/slide" Target="/ppt/slides/slide5.xml" Id="R76aec925e4844d65" /><Relationship Type="http://schemas.openxmlformats.org/officeDocument/2006/relationships/slide" Target="/ppt/slides/slide6.xml" Id="Re592c6f98b5b4a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37f77497024d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d83ff607c4371" /><Relationship Type="http://schemas.openxmlformats.org/officeDocument/2006/relationships/theme" Target="/ppt/slideMasters/theme/theme1.xml" Id="Ra1db4021fcc940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4d83ff607c43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aa6bc0a6244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69acb7d0941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9acbeb74949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862c324ab4c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ca7206d7747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6bd9cb79f4e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 M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Bleikmyrvegen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52846430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977 082 811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