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c322d0e7c841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7c452aae1e4555"/>
  </p:sldMasterIdLst>
  <p:sldIdLst>
    <p:sldId xmlns:r="http://schemas.openxmlformats.org/officeDocument/2006/relationships" id="256" r:id="R5f058f99f7174ad0"/>
    <p:sldId xmlns:r="http://schemas.openxmlformats.org/officeDocument/2006/relationships" id="257" r:id="R1cde46c0b5d04ce9"/>
    <p:sldId xmlns:r="http://schemas.openxmlformats.org/officeDocument/2006/relationships" id="258" r:id="R72ddac1a8d5a4b62"/>
    <p:sldId xmlns:r="http://schemas.openxmlformats.org/officeDocument/2006/relationships" id="259" r:id="R5716081291124a1c"/>
    <p:sldId xmlns:r="http://schemas.openxmlformats.org/officeDocument/2006/relationships" id="260" r:id="R0ae68b1aa75c412b"/>
    <p:sldId xmlns:r="http://schemas.openxmlformats.org/officeDocument/2006/relationships" id="261" r:id="R4104926c42264844"/>
    <p:sldId xmlns:r="http://schemas.openxmlformats.org/officeDocument/2006/relationships" id="262" r:id="R0bb0562c892545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7c452aae1e4555" /><Relationship Type="http://schemas.openxmlformats.org/officeDocument/2006/relationships/slide" Target="/ppt/slides/slide1.xml" Id="R5f058f99f7174ad0" /><Relationship Type="http://schemas.openxmlformats.org/officeDocument/2006/relationships/slide" Target="/ppt/slides/slide2.xml" Id="R1cde46c0b5d04ce9" /><Relationship Type="http://schemas.openxmlformats.org/officeDocument/2006/relationships/slide" Target="/ppt/slides/slide3.xml" Id="R72ddac1a8d5a4b62" /><Relationship Type="http://schemas.openxmlformats.org/officeDocument/2006/relationships/slide" Target="/ppt/slides/slide4.xml" Id="R5716081291124a1c" /><Relationship Type="http://schemas.openxmlformats.org/officeDocument/2006/relationships/slide" Target="/ppt/slides/slide5.xml" Id="R0ae68b1aa75c412b" /><Relationship Type="http://schemas.openxmlformats.org/officeDocument/2006/relationships/slide" Target="/ppt/slides/slide6.xml" Id="R4104926c42264844" /><Relationship Type="http://schemas.openxmlformats.org/officeDocument/2006/relationships/slide" Target="/ppt/slides/slide7.xml" Id="R0bb0562c892545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449ac5374347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d0d8c4781a42fa" /><Relationship Type="http://schemas.openxmlformats.org/officeDocument/2006/relationships/theme" Target="/ppt/slideMasters/theme/theme1.xml" Id="R0c59ab55a27d4d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d0d8c4781a42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3d692ef6d148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85ec897964f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8df86bae9d41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607148403d47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84f3e095624a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aa0752cf343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6a93a51e154f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FRETLAND EIGEDOM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FRETLAND EIGEDOM AS ble etablert [år] og holder til i Lærdal.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620 568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111 080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−417 907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750 206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4 632 595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FRETLAND ÅSMUND AVDEM  –  25,2 %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FRETLAND JOSTEIN AVDEM  –  25,2 %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FRETLAND RAGNHILD AVDEM  –  25,2 %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FRETLAND JAN OLAV  –  24,5 %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Monsemarki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6887 Lærdal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977 046 955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EIGEDOM AS</a:t>
            </a:r>
          </a:p>
        </p:txBody>
      </p:sp>
    </p:spTree>
  </p:cSld>
  <p:clrMapOvr>
    <a:masterClrMapping xmlns:a="http://schemas.openxmlformats.org/drawingml/2006/main"/>
  </p:clrMapOvr>
</p:sld>
</file>