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fcb371a15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d4513925f4d3b"/>
  </p:sldMasterIdLst>
  <p:sldIdLst>
    <p:sldId xmlns:r="http://schemas.openxmlformats.org/officeDocument/2006/relationships" id="256" r:id="R785bbaa5ca434897"/>
    <p:sldId xmlns:r="http://schemas.openxmlformats.org/officeDocument/2006/relationships" id="257" r:id="R09bfd28b37904efa"/>
    <p:sldId xmlns:r="http://schemas.openxmlformats.org/officeDocument/2006/relationships" id="258" r:id="R733bc727fd2f4a12"/>
    <p:sldId xmlns:r="http://schemas.openxmlformats.org/officeDocument/2006/relationships" id="259" r:id="R6c7f0606b9ba4872"/>
    <p:sldId xmlns:r="http://schemas.openxmlformats.org/officeDocument/2006/relationships" id="260" r:id="R1ff40bcf960f446a"/>
    <p:sldId xmlns:r="http://schemas.openxmlformats.org/officeDocument/2006/relationships" id="261" r:id="R1a33df44e6954f28"/>
    <p:sldId xmlns:r="http://schemas.openxmlformats.org/officeDocument/2006/relationships" id="262" r:id="R9a1c6724e28b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d4513925f4d3b" /><Relationship Type="http://schemas.openxmlformats.org/officeDocument/2006/relationships/slide" Target="/ppt/slides/slide1.xml" Id="R785bbaa5ca434897" /><Relationship Type="http://schemas.openxmlformats.org/officeDocument/2006/relationships/slide" Target="/ppt/slides/slide2.xml" Id="R09bfd28b37904efa" /><Relationship Type="http://schemas.openxmlformats.org/officeDocument/2006/relationships/slide" Target="/ppt/slides/slide3.xml" Id="R733bc727fd2f4a12" /><Relationship Type="http://schemas.openxmlformats.org/officeDocument/2006/relationships/slide" Target="/ppt/slides/slide4.xml" Id="R6c7f0606b9ba4872" /><Relationship Type="http://schemas.openxmlformats.org/officeDocument/2006/relationships/slide" Target="/ppt/slides/slide5.xml" Id="R1ff40bcf960f446a" /><Relationship Type="http://schemas.openxmlformats.org/officeDocument/2006/relationships/slide" Target="/ppt/slides/slide6.xml" Id="R1a33df44e6954f28" /><Relationship Type="http://schemas.openxmlformats.org/officeDocument/2006/relationships/slide" Target="/ppt/slides/slide7.xml" Id="R9a1c6724e28b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c03c371a8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288a68e44e18" /><Relationship Type="http://schemas.openxmlformats.org/officeDocument/2006/relationships/theme" Target="/ppt/slideMasters/theme/theme1.xml" Id="R7c094f502b09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9288a68e4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107cfcaa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9a569d18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58759dc6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c68810db2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52380e21a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af5562bca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854ca58f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