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590efc675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247ae5e4244a3"/>
  </p:sldMasterIdLst>
  <p:sldIdLst>
    <p:sldId xmlns:r="http://schemas.openxmlformats.org/officeDocument/2006/relationships" id="256" r:id="R25181b449fba4c93"/>
    <p:sldId xmlns:r="http://schemas.openxmlformats.org/officeDocument/2006/relationships" id="257" r:id="R1f99cfa230d146ee"/>
    <p:sldId xmlns:r="http://schemas.openxmlformats.org/officeDocument/2006/relationships" id="258" r:id="R252aafe557d14841"/>
    <p:sldId xmlns:r="http://schemas.openxmlformats.org/officeDocument/2006/relationships" id="259" r:id="R22c92df1f3ae4d88"/>
    <p:sldId xmlns:r="http://schemas.openxmlformats.org/officeDocument/2006/relationships" id="260" r:id="R14647bf6aa3049e0"/>
    <p:sldId xmlns:r="http://schemas.openxmlformats.org/officeDocument/2006/relationships" id="261" r:id="R9ac09782cbc4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247ae5e4244a3" /><Relationship Type="http://schemas.openxmlformats.org/officeDocument/2006/relationships/slide" Target="/ppt/slides/slide1.xml" Id="R25181b449fba4c93" /><Relationship Type="http://schemas.openxmlformats.org/officeDocument/2006/relationships/slide" Target="/ppt/slides/slide2.xml" Id="R1f99cfa230d146ee" /><Relationship Type="http://schemas.openxmlformats.org/officeDocument/2006/relationships/slide" Target="/ppt/slides/slide3.xml" Id="R252aafe557d14841" /><Relationship Type="http://schemas.openxmlformats.org/officeDocument/2006/relationships/slide" Target="/ppt/slides/slide4.xml" Id="R22c92df1f3ae4d88" /><Relationship Type="http://schemas.openxmlformats.org/officeDocument/2006/relationships/slide" Target="/ppt/slides/slide5.xml" Id="R14647bf6aa3049e0" /><Relationship Type="http://schemas.openxmlformats.org/officeDocument/2006/relationships/slide" Target="/ppt/slides/slide6.xml" Id="R9ac09782cbc4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89f8f4415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55479d2034e6e" /><Relationship Type="http://schemas.openxmlformats.org/officeDocument/2006/relationships/theme" Target="/ppt/slideMasters/theme/theme1.xml" Id="Rcb67b62f90f4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55479d203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40c2a6ca1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caf4a92d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d2776e954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573062c9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52601d38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95805c1e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