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c3accae8b649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b1c85edbf147e4"/>
  </p:sldMasterIdLst>
  <p:sldIdLst>
    <p:sldId xmlns:r="http://schemas.openxmlformats.org/officeDocument/2006/relationships" id="256" r:id="Rb25651822058482b"/>
    <p:sldId xmlns:r="http://schemas.openxmlformats.org/officeDocument/2006/relationships" id="257" r:id="Rd35dd3baaa2a4d11"/>
    <p:sldId xmlns:r="http://schemas.openxmlformats.org/officeDocument/2006/relationships" id="258" r:id="Rfbd4ae331c8448f3"/>
    <p:sldId xmlns:r="http://schemas.openxmlformats.org/officeDocument/2006/relationships" id="259" r:id="R9eefa52954c442dd"/>
    <p:sldId xmlns:r="http://schemas.openxmlformats.org/officeDocument/2006/relationships" id="260" r:id="R6a4f907f03814c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b1c85edbf147e4" /><Relationship Type="http://schemas.openxmlformats.org/officeDocument/2006/relationships/slide" Target="/ppt/slides/slide1.xml" Id="Rb25651822058482b" /><Relationship Type="http://schemas.openxmlformats.org/officeDocument/2006/relationships/slide" Target="/ppt/slides/slide2.xml" Id="Rd35dd3baaa2a4d11" /><Relationship Type="http://schemas.openxmlformats.org/officeDocument/2006/relationships/slide" Target="/ppt/slides/slide3.xml" Id="Rfbd4ae331c8448f3" /><Relationship Type="http://schemas.openxmlformats.org/officeDocument/2006/relationships/slide" Target="/ppt/slides/slide4.xml" Id="R9eefa52954c442dd" /><Relationship Type="http://schemas.openxmlformats.org/officeDocument/2006/relationships/slide" Target="/ppt/slides/slide5.xml" Id="R6a4f907f03814c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248b5ff54048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b74c601014db1" /><Relationship Type="http://schemas.openxmlformats.org/officeDocument/2006/relationships/theme" Target="/ppt/slideMasters/theme/theme1.xml" Id="R5b3375b1e0c94f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db74c601014d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43742d38844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fad73e8cf548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ee17eca8e4e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341d33fa14d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2329910514c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AURE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SOKN ble etablert [år] og holder til i Aure.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KYRKJEKONTOR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6690 Aure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64 62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post@aurekyrkje.no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976 997 972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