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4b3a73aa9e604d15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51f5a6eef1e6430b"/>
  </p:sldMasterIdLst>
  <p:sldIdLst>
    <p:sldId xmlns:r="http://schemas.openxmlformats.org/officeDocument/2006/relationships" id="256" r:id="R3a275281049c4e49"/>
    <p:sldId xmlns:r="http://schemas.openxmlformats.org/officeDocument/2006/relationships" id="257" r:id="R887c688fae5845e5"/>
    <p:sldId xmlns:r="http://schemas.openxmlformats.org/officeDocument/2006/relationships" id="258" r:id="Rd5a55a6aa3a24a76"/>
    <p:sldId xmlns:r="http://schemas.openxmlformats.org/officeDocument/2006/relationships" id="259" r:id="R4f2b06b2270d49df"/>
    <p:sldId xmlns:r="http://schemas.openxmlformats.org/officeDocument/2006/relationships" id="260" r:id="R61c187e3d53c47e3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51f5a6eef1e6430b" /><Relationship Type="http://schemas.openxmlformats.org/officeDocument/2006/relationships/slide" Target="/ppt/slides/slide1.xml" Id="R3a275281049c4e49" /><Relationship Type="http://schemas.openxmlformats.org/officeDocument/2006/relationships/slide" Target="/ppt/slides/slide2.xml" Id="R887c688fae5845e5" /><Relationship Type="http://schemas.openxmlformats.org/officeDocument/2006/relationships/slide" Target="/ppt/slides/slide3.xml" Id="Rd5a55a6aa3a24a76" /><Relationship Type="http://schemas.openxmlformats.org/officeDocument/2006/relationships/slide" Target="/ppt/slides/slide4.xml" Id="R4f2b06b2270d49df" /><Relationship Type="http://schemas.openxmlformats.org/officeDocument/2006/relationships/slide" Target="/ppt/slides/slide5.xml" Id="R61c187e3d53c47e3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27a618c655ab4ee1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a081da831934af6" /><Relationship Type="http://schemas.openxmlformats.org/officeDocument/2006/relationships/theme" Target="/ppt/slideMasters/theme/theme1.xml" Id="R6ccb39d88adb42b5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9a081da831934af6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7063f2f8f724052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aaf7d41f3b84fc0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83b75e1480848ad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ab9f7a90217420b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14b59d44752494d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BISKOPSHAVN SOKN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BISKOPSHAVN SOKN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BISKOPSHAVN SOKN ble etablert [år] og holder til i Bergen.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BISKOPSHAVN SOKN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BISKOPSHAVN SOKN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BISKOPSHAVN SOKN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Skuldveien 2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5043 Bergen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Tlf. 55 59 71 66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biskopshavn.menighet@bergen.kirken.no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www.bergen.kirken.no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976 994 264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BISKOPSHAVN SOKN</a:t>
            </a:r>
          </a:p>
        </p:txBody>
      </p:sp>
    </p:spTree>
  </p:cSld>
  <p:clrMapOvr>
    <a:masterClrMapping xmlns:a="http://schemas.openxmlformats.org/drawingml/2006/main"/>
  </p:clrMapOvr>
</p:sld>
</file>