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8b4af7ad5e4c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85d4c2f89b4918"/>
  </p:sldMasterIdLst>
  <p:sldIdLst>
    <p:sldId xmlns:r="http://schemas.openxmlformats.org/officeDocument/2006/relationships" id="256" r:id="R86f88f5699294194"/>
    <p:sldId xmlns:r="http://schemas.openxmlformats.org/officeDocument/2006/relationships" id="257" r:id="R6165b57020974f5f"/>
    <p:sldId xmlns:r="http://schemas.openxmlformats.org/officeDocument/2006/relationships" id="258" r:id="R711e34d4f2ad42b5"/>
    <p:sldId xmlns:r="http://schemas.openxmlformats.org/officeDocument/2006/relationships" id="259" r:id="Rcbe1f0252a01484f"/>
    <p:sldId xmlns:r="http://schemas.openxmlformats.org/officeDocument/2006/relationships" id="260" r:id="Rfcf98182c5ab45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85d4c2f89b4918" /><Relationship Type="http://schemas.openxmlformats.org/officeDocument/2006/relationships/slide" Target="/ppt/slides/slide1.xml" Id="R86f88f5699294194" /><Relationship Type="http://schemas.openxmlformats.org/officeDocument/2006/relationships/slide" Target="/ppt/slides/slide2.xml" Id="R6165b57020974f5f" /><Relationship Type="http://schemas.openxmlformats.org/officeDocument/2006/relationships/slide" Target="/ppt/slides/slide3.xml" Id="R711e34d4f2ad42b5" /><Relationship Type="http://schemas.openxmlformats.org/officeDocument/2006/relationships/slide" Target="/ppt/slides/slide4.xml" Id="Rcbe1f0252a01484f" /><Relationship Type="http://schemas.openxmlformats.org/officeDocument/2006/relationships/slide" Target="/ppt/slides/slide5.xml" Id="Rfcf98182c5ab45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f28408bda84c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8696be788f4a4c" /><Relationship Type="http://schemas.openxmlformats.org/officeDocument/2006/relationships/theme" Target="/ppt/slideMasters/theme/theme1.xml" Id="R0db5cb4c813b43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8696be788f4a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bce9cf0744d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869029cc84f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5f26d3c9449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758912b8244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fd9617628849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STORETVEIT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STORETVEIT SOKN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30 81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storetveit.menighet.bergen@kirken.no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www.kirken.no/storetveit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976 994 213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STORETVEIT SOKN</a:t>
            </a:r>
          </a:p>
        </p:txBody>
      </p:sp>
    </p:spTree>
  </p:cSld>
  <p:clrMapOvr>
    <a:masterClrMapping xmlns:a="http://schemas.openxmlformats.org/drawingml/2006/main"/>
  </p:clrMapOvr>
</p:sld>
</file>