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d86386f6414b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4067b2d44f4f89"/>
  </p:sldMasterIdLst>
  <p:sldIdLst>
    <p:sldId xmlns:r="http://schemas.openxmlformats.org/officeDocument/2006/relationships" id="256" r:id="R6bf518e8092b4163"/>
    <p:sldId xmlns:r="http://schemas.openxmlformats.org/officeDocument/2006/relationships" id="257" r:id="Re8b1db96032f4f0f"/>
    <p:sldId xmlns:r="http://schemas.openxmlformats.org/officeDocument/2006/relationships" id="258" r:id="R180158d53e504217"/>
    <p:sldId xmlns:r="http://schemas.openxmlformats.org/officeDocument/2006/relationships" id="259" r:id="R085c95abf9ad4979"/>
    <p:sldId xmlns:r="http://schemas.openxmlformats.org/officeDocument/2006/relationships" id="260" r:id="R680c6a601d0e4d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4067b2d44f4f89" /><Relationship Type="http://schemas.openxmlformats.org/officeDocument/2006/relationships/slide" Target="/ppt/slides/slide1.xml" Id="R6bf518e8092b4163" /><Relationship Type="http://schemas.openxmlformats.org/officeDocument/2006/relationships/slide" Target="/ppt/slides/slide2.xml" Id="Re8b1db96032f4f0f" /><Relationship Type="http://schemas.openxmlformats.org/officeDocument/2006/relationships/slide" Target="/ppt/slides/slide3.xml" Id="R180158d53e504217" /><Relationship Type="http://schemas.openxmlformats.org/officeDocument/2006/relationships/slide" Target="/ppt/slides/slide4.xml" Id="R085c95abf9ad4979" /><Relationship Type="http://schemas.openxmlformats.org/officeDocument/2006/relationships/slide" Target="/ppt/slides/slide5.xml" Id="R680c6a601d0e4d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042a881f946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53a2f34904446" /><Relationship Type="http://schemas.openxmlformats.org/officeDocument/2006/relationships/theme" Target="/ppt/slideMasters/theme/theme1.xml" Id="R152f55abff184a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053a2f349044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1bb2e447740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bf4b79f6e40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50d436e534e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4d7f8a4c143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b055ece8441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NYGÅRD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 SOKN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Offerdals vei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55308180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nygaard.menighet@kirken.no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www.kirken.no/nygard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SOKN</a:t>
            </a:r>
          </a:p>
        </p:txBody>
      </p:sp>
    </p:spTree>
  </p:cSld>
  <p:clrMapOvr>
    <a:masterClrMapping xmlns:a="http://schemas.openxmlformats.org/drawingml/2006/main"/>
  </p:clrMapOvr>
</p:sld>
</file>