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e73385131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600ef2392403b"/>
  </p:sldMasterIdLst>
  <p:sldIdLst>
    <p:sldId xmlns:r="http://schemas.openxmlformats.org/officeDocument/2006/relationships" id="256" r:id="R9c63b2ba28ea49bc"/>
    <p:sldId xmlns:r="http://schemas.openxmlformats.org/officeDocument/2006/relationships" id="257" r:id="R3991daa0b46e45aa"/>
    <p:sldId xmlns:r="http://schemas.openxmlformats.org/officeDocument/2006/relationships" id="258" r:id="Ra0ee40537c344b2d"/>
    <p:sldId xmlns:r="http://schemas.openxmlformats.org/officeDocument/2006/relationships" id="259" r:id="Ra5def9857bc2411b"/>
    <p:sldId xmlns:r="http://schemas.openxmlformats.org/officeDocument/2006/relationships" id="260" r:id="R3abd9b54acf7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600ef2392403b" /><Relationship Type="http://schemas.openxmlformats.org/officeDocument/2006/relationships/slide" Target="/ppt/slides/slide1.xml" Id="R9c63b2ba28ea49bc" /><Relationship Type="http://schemas.openxmlformats.org/officeDocument/2006/relationships/slide" Target="/ppt/slides/slide2.xml" Id="R3991daa0b46e45aa" /><Relationship Type="http://schemas.openxmlformats.org/officeDocument/2006/relationships/slide" Target="/ppt/slides/slide3.xml" Id="Ra0ee40537c344b2d" /><Relationship Type="http://schemas.openxmlformats.org/officeDocument/2006/relationships/slide" Target="/ppt/slides/slide4.xml" Id="Ra5def9857bc2411b" /><Relationship Type="http://schemas.openxmlformats.org/officeDocument/2006/relationships/slide" Target="/ppt/slides/slide5.xml" Id="R3abd9b54acf7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121a033d0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52fb49db94898" /><Relationship Type="http://schemas.openxmlformats.org/officeDocument/2006/relationships/theme" Target="/ppt/slideMasters/theme/theme1.xml" Id="R693135d375e5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52fb49db9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cfa196ba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139f336fa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43a698a6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40bf70e2c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3f2521692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