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a6434a0b1c44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4cc16687554f02"/>
  </p:sldMasterIdLst>
  <p:sldIdLst>
    <p:sldId xmlns:r="http://schemas.openxmlformats.org/officeDocument/2006/relationships" id="256" r:id="R93e5275d399c4bcc"/>
    <p:sldId xmlns:r="http://schemas.openxmlformats.org/officeDocument/2006/relationships" id="257" r:id="Rb5e5877df2ed4a7a"/>
    <p:sldId xmlns:r="http://schemas.openxmlformats.org/officeDocument/2006/relationships" id="258" r:id="R5c981290e08f4260"/>
    <p:sldId xmlns:r="http://schemas.openxmlformats.org/officeDocument/2006/relationships" id="259" r:id="R96a04e1866f24cf2"/>
    <p:sldId xmlns:r="http://schemas.openxmlformats.org/officeDocument/2006/relationships" id="260" r:id="R5c0b877a298b46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4cc16687554f02" /><Relationship Type="http://schemas.openxmlformats.org/officeDocument/2006/relationships/slide" Target="/ppt/slides/slide1.xml" Id="R93e5275d399c4bcc" /><Relationship Type="http://schemas.openxmlformats.org/officeDocument/2006/relationships/slide" Target="/ppt/slides/slide2.xml" Id="Rb5e5877df2ed4a7a" /><Relationship Type="http://schemas.openxmlformats.org/officeDocument/2006/relationships/slide" Target="/ppt/slides/slide3.xml" Id="R5c981290e08f4260" /><Relationship Type="http://schemas.openxmlformats.org/officeDocument/2006/relationships/slide" Target="/ppt/slides/slide4.xml" Id="R96a04e1866f24cf2" /><Relationship Type="http://schemas.openxmlformats.org/officeDocument/2006/relationships/slide" Target="/ppt/slides/slide5.xml" Id="R5c0b877a298b46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07eab180cc4c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4b8e47546418d" /><Relationship Type="http://schemas.openxmlformats.org/officeDocument/2006/relationships/theme" Target="/ppt/slideMasters/theme/theme1.xml" Id="R06bc70b288e347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24b8e4754641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ebc89337241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3ae26480047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3a4c2ba494a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6a33814594d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ec535854646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KIRKELIG FELLESRÅD I OSLO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KIRKELIG FELLESRÅD I OSLO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Akersbakken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62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post.kfio.oslo@kirken.no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oslo.kirken.no/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976 987 608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KIRKELIG FELLESRÅD I OSLO</a:t>
            </a:r>
          </a:p>
        </p:txBody>
      </p:sp>
    </p:spTree>
  </p:cSld>
  <p:clrMapOvr>
    <a:masterClrMapping xmlns:a="http://schemas.openxmlformats.org/drawingml/2006/main"/>
  </p:clrMapOvr>
</p:sld>
</file>