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87d269e9841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b9aeca89f342b1"/>
  </p:sldMasterIdLst>
  <p:sldIdLst>
    <p:sldId xmlns:r="http://schemas.openxmlformats.org/officeDocument/2006/relationships" id="256" r:id="R63deff3f85dc48d0"/>
    <p:sldId xmlns:r="http://schemas.openxmlformats.org/officeDocument/2006/relationships" id="257" r:id="Rcaf88acfc2cb4222"/>
    <p:sldId xmlns:r="http://schemas.openxmlformats.org/officeDocument/2006/relationships" id="258" r:id="R3ebddd0e1ce546fb"/>
    <p:sldId xmlns:r="http://schemas.openxmlformats.org/officeDocument/2006/relationships" id="259" r:id="R292a5f5ca9364d28"/>
    <p:sldId xmlns:r="http://schemas.openxmlformats.org/officeDocument/2006/relationships" id="260" r:id="R0074a04250bc43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9aeca89f342b1" /><Relationship Type="http://schemas.openxmlformats.org/officeDocument/2006/relationships/slide" Target="/ppt/slides/slide1.xml" Id="R63deff3f85dc48d0" /><Relationship Type="http://schemas.openxmlformats.org/officeDocument/2006/relationships/slide" Target="/ppt/slides/slide2.xml" Id="Rcaf88acfc2cb4222" /><Relationship Type="http://schemas.openxmlformats.org/officeDocument/2006/relationships/slide" Target="/ppt/slides/slide3.xml" Id="R3ebddd0e1ce546fb" /><Relationship Type="http://schemas.openxmlformats.org/officeDocument/2006/relationships/slide" Target="/ppt/slides/slide4.xml" Id="R292a5f5ca9364d28" /><Relationship Type="http://schemas.openxmlformats.org/officeDocument/2006/relationships/slide" Target="/ppt/slides/slide5.xml" Id="R0074a04250bc43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67114da42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3247762e646cf" /><Relationship Type="http://schemas.openxmlformats.org/officeDocument/2006/relationships/theme" Target="/ppt/slideMasters/theme/theme1.xml" Id="R531b56c49360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3247762e6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6df0821c0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99c0d9e5441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94874341e42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fa3fb17c248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c07454bb44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