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32db84e41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b6519d8a44654"/>
  </p:sldMasterIdLst>
  <p:sldIdLst>
    <p:sldId xmlns:r="http://schemas.openxmlformats.org/officeDocument/2006/relationships" id="256" r:id="Rf143078bee1641d8"/>
    <p:sldId xmlns:r="http://schemas.openxmlformats.org/officeDocument/2006/relationships" id="257" r:id="R7fb20bc5cadd487b"/>
    <p:sldId xmlns:r="http://schemas.openxmlformats.org/officeDocument/2006/relationships" id="258" r:id="Rf9b914b7270e4e3a"/>
    <p:sldId xmlns:r="http://schemas.openxmlformats.org/officeDocument/2006/relationships" id="259" r:id="R9ec29df2b67b4c66"/>
    <p:sldId xmlns:r="http://schemas.openxmlformats.org/officeDocument/2006/relationships" id="260" r:id="R2b2f6ea50f1b48ac"/>
    <p:sldId xmlns:r="http://schemas.openxmlformats.org/officeDocument/2006/relationships" id="261" r:id="Rb5e58ae4d5ab4a67"/>
    <p:sldId xmlns:r="http://schemas.openxmlformats.org/officeDocument/2006/relationships" id="262" r:id="R4875de62ccc3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b6519d8a44654" /><Relationship Type="http://schemas.openxmlformats.org/officeDocument/2006/relationships/slide" Target="/ppt/slides/slide1.xml" Id="Rf143078bee1641d8" /><Relationship Type="http://schemas.openxmlformats.org/officeDocument/2006/relationships/slide" Target="/ppt/slides/slide2.xml" Id="R7fb20bc5cadd487b" /><Relationship Type="http://schemas.openxmlformats.org/officeDocument/2006/relationships/slide" Target="/ppt/slides/slide3.xml" Id="Rf9b914b7270e4e3a" /><Relationship Type="http://schemas.openxmlformats.org/officeDocument/2006/relationships/slide" Target="/ppt/slides/slide4.xml" Id="R9ec29df2b67b4c66" /><Relationship Type="http://schemas.openxmlformats.org/officeDocument/2006/relationships/slide" Target="/ppt/slides/slide5.xml" Id="R2b2f6ea50f1b48ac" /><Relationship Type="http://schemas.openxmlformats.org/officeDocument/2006/relationships/slide" Target="/ppt/slides/slide6.xml" Id="Rb5e58ae4d5ab4a67" /><Relationship Type="http://schemas.openxmlformats.org/officeDocument/2006/relationships/slide" Target="/ppt/slides/slide7.xml" Id="R4875de62ccc3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d9899a1ae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97774ea94885" /><Relationship Type="http://schemas.openxmlformats.org/officeDocument/2006/relationships/theme" Target="/ppt/slideMasters/theme/theme1.xml" Id="Reefc9fee8a2f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d97774ea9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91cdaa8f5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f9d3ad46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9901ade94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6f3d7b3d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cba12c6a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befd0f49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f4ad7665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