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e40a9c70124f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16e1e8a8a4126"/>
  </p:sldMasterIdLst>
  <p:sldIdLst>
    <p:sldId xmlns:r="http://schemas.openxmlformats.org/officeDocument/2006/relationships" id="256" r:id="Rd8dfb3415021432c"/>
    <p:sldId xmlns:r="http://schemas.openxmlformats.org/officeDocument/2006/relationships" id="257" r:id="R53d52401e80b4e0f"/>
    <p:sldId xmlns:r="http://schemas.openxmlformats.org/officeDocument/2006/relationships" id="258" r:id="R18eb137714e342f4"/>
    <p:sldId xmlns:r="http://schemas.openxmlformats.org/officeDocument/2006/relationships" id="259" r:id="R5edf4a4d3263402e"/>
    <p:sldId xmlns:r="http://schemas.openxmlformats.org/officeDocument/2006/relationships" id="260" r:id="R1b35f42bd8634280"/>
    <p:sldId xmlns:r="http://schemas.openxmlformats.org/officeDocument/2006/relationships" id="261" r:id="Rf39dd0bdb85743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16e1e8a8a4126" /><Relationship Type="http://schemas.openxmlformats.org/officeDocument/2006/relationships/slide" Target="/ppt/slides/slide1.xml" Id="Rd8dfb3415021432c" /><Relationship Type="http://schemas.openxmlformats.org/officeDocument/2006/relationships/slide" Target="/ppt/slides/slide2.xml" Id="R53d52401e80b4e0f" /><Relationship Type="http://schemas.openxmlformats.org/officeDocument/2006/relationships/slide" Target="/ppt/slides/slide3.xml" Id="R18eb137714e342f4" /><Relationship Type="http://schemas.openxmlformats.org/officeDocument/2006/relationships/slide" Target="/ppt/slides/slide4.xml" Id="R5edf4a4d3263402e" /><Relationship Type="http://schemas.openxmlformats.org/officeDocument/2006/relationships/slide" Target="/ppt/slides/slide5.xml" Id="R1b35f42bd8634280" /><Relationship Type="http://schemas.openxmlformats.org/officeDocument/2006/relationships/slide" Target="/ppt/slides/slide6.xml" Id="Rf39dd0bdb85743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afd286ab546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387e0e03f4074" /><Relationship Type="http://schemas.openxmlformats.org/officeDocument/2006/relationships/theme" Target="/ppt/slideMasters/theme/theme1.xml" Id="Rbc00ede4b39f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8387e0e03f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d42950b2845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c7d5080fd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3ca3999e647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390abeb3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065475d34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1e101f236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REGNSKAP JESSHEIM 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63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post@tema.as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