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45a6c0330f47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a481aec1cd4128"/>
  </p:sldMasterIdLst>
  <p:sldIdLst>
    <p:sldId xmlns:r="http://schemas.openxmlformats.org/officeDocument/2006/relationships" id="256" r:id="Rb6223f3c35e84a93"/>
    <p:sldId xmlns:r="http://schemas.openxmlformats.org/officeDocument/2006/relationships" id="257" r:id="R1efd3a843e784d1a"/>
    <p:sldId xmlns:r="http://schemas.openxmlformats.org/officeDocument/2006/relationships" id="258" r:id="R51a1032358834485"/>
    <p:sldId xmlns:r="http://schemas.openxmlformats.org/officeDocument/2006/relationships" id="259" r:id="Rff3f6a222a9f4390"/>
    <p:sldId xmlns:r="http://schemas.openxmlformats.org/officeDocument/2006/relationships" id="260" r:id="R99029a4fa6894b6d"/>
    <p:sldId xmlns:r="http://schemas.openxmlformats.org/officeDocument/2006/relationships" id="261" r:id="R6dfe06d77807476f"/>
    <p:sldId xmlns:r="http://schemas.openxmlformats.org/officeDocument/2006/relationships" id="262" r:id="Rdeb233d570e744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a481aec1cd4128" /><Relationship Type="http://schemas.openxmlformats.org/officeDocument/2006/relationships/slide" Target="/ppt/slides/slide1.xml" Id="Rb6223f3c35e84a93" /><Relationship Type="http://schemas.openxmlformats.org/officeDocument/2006/relationships/slide" Target="/ppt/slides/slide2.xml" Id="R1efd3a843e784d1a" /><Relationship Type="http://schemas.openxmlformats.org/officeDocument/2006/relationships/slide" Target="/ppt/slides/slide3.xml" Id="R51a1032358834485" /><Relationship Type="http://schemas.openxmlformats.org/officeDocument/2006/relationships/slide" Target="/ppt/slides/slide4.xml" Id="Rff3f6a222a9f4390" /><Relationship Type="http://schemas.openxmlformats.org/officeDocument/2006/relationships/slide" Target="/ppt/slides/slide5.xml" Id="R99029a4fa6894b6d" /><Relationship Type="http://schemas.openxmlformats.org/officeDocument/2006/relationships/slide" Target="/ppt/slides/slide6.xml" Id="R6dfe06d77807476f" /><Relationship Type="http://schemas.openxmlformats.org/officeDocument/2006/relationships/slide" Target="/ppt/slides/slide7.xml" Id="Rdeb233d570e744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d5bf5eaea64a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5a8e0c9b14f8d" /><Relationship Type="http://schemas.openxmlformats.org/officeDocument/2006/relationships/theme" Target="/ppt/slideMasters/theme/theme1.xml" Id="R6e77de2b47db46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c5a8e0c9b14f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7faaaab2745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62c19b41841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d62a7cc734f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7da65f4eb48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e1e03466547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afc6157ad45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0725621b94c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RVS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224 816 854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10 960 892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9 391 775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28 511 406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72 166 091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ULTRA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07060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firmapost@rvsas.no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www.rvsas.no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976 878 949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AS</a:t>
            </a:r>
          </a:p>
        </p:txBody>
      </p:sp>
    </p:spTree>
  </p:cSld>
  <p:clrMapOvr>
    <a:masterClrMapping xmlns:a="http://schemas.openxmlformats.org/drawingml/2006/main"/>
  </p:clrMapOvr>
</p:sld>
</file>