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7585bcc25941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32a1d9e4c94da3"/>
  </p:sldMasterIdLst>
  <p:sldIdLst>
    <p:sldId xmlns:r="http://schemas.openxmlformats.org/officeDocument/2006/relationships" id="256" r:id="Rf8822794bd2249d6"/>
    <p:sldId xmlns:r="http://schemas.openxmlformats.org/officeDocument/2006/relationships" id="257" r:id="R538a4703303843c9"/>
    <p:sldId xmlns:r="http://schemas.openxmlformats.org/officeDocument/2006/relationships" id="258" r:id="R53804dc2045640c8"/>
    <p:sldId xmlns:r="http://schemas.openxmlformats.org/officeDocument/2006/relationships" id="259" r:id="R2139d20e239344a9"/>
    <p:sldId xmlns:r="http://schemas.openxmlformats.org/officeDocument/2006/relationships" id="260" r:id="R4888de8cbb1f47e4"/>
    <p:sldId xmlns:r="http://schemas.openxmlformats.org/officeDocument/2006/relationships" id="261" r:id="R870adb3924d0461f"/>
    <p:sldId xmlns:r="http://schemas.openxmlformats.org/officeDocument/2006/relationships" id="262" r:id="R34848d54143743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32a1d9e4c94da3" /><Relationship Type="http://schemas.openxmlformats.org/officeDocument/2006/relationships/slide" Target="/ppt/slides/slide1.xml" Id="Rf8822794bd2249d6" /><Relationship Type="http://schemas.openxmlformats.org/officeDocument/2006/relationships/slide" Target="/ppt/slides/slide2.xml" Id="R538a4703303843c9" /><Relationship Type="http://schemas.openxmlformats.org/officeDocument/2006/relationships/slide" Target="/ppt/slides/slide3.xml" Id="R53804dc2045640c8" /><Relationship Type="http://schemas.openxmlformats.org/officeDocument/2006/relationships/slide" Target="/ppt/slides/slide4.xml" Id="R2139d20e239344a9" /><Relationship Type="http://schemas.openxmlformats.org/officeDocument/2006/relationships/slide" Target="/ppt/slides/slide5.xml" Id="R4888de8cbb1f47e4" /><Relationship Type="http://schemas.openxmlformats.org/officeDocument/2006/relationships/slide" Target="/ppt/slides/slide6.xml" Id="R870adb3924d0461f" /><Relationship Type="http://schemas.openxmlformats.org/officeDocument/2006/relationships/slide" Target="/ppt/slides/slide7.xml" Id="R34848d54143743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e7067fbea541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8835fd32d4c5f" /><Relationship Type="http://schemas.openxmlformats.org/officeDocument/2006/relationships/theme" Target="/ppt/slideMasters/theme/theme1.xml" Id="R0b3ee387972148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58835fd32d4c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9741ff32a42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81c2d91d640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a91a380eb4c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cfc5e1cdf4e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38956cfdf43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080c0f16a42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2956a741a4a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HILDE'S FRISØRHJØRNE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HILDE'S FRISØRHJØRNE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1 001 323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136 680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HURLEN HILDE FOSSEN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81 55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976 855 310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