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759098431d45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7c78e177bb4066"/>
  </p:sldMasterIdLst>
  <p:sldIdLst>
    <p:sldId xmlns:r="http://schemas.openxmlformats.org/officeDocument/2006/relationships" id="256" r:id="Rda4943e5793e44e4"/>
    <p:sldId xmlns:r="http://schemas.openxmlformats.org/officeDocument/2006/relationships" id="257" r:id="R99baa9eaa8dc483f"/>
    <p:sldId xmlns:r="http://schemas.openxmlformats.org/officeDocument/2006/relationships" id="258" r:id="R270b89277c10443a"/>
    <p:sldId xmlns:r="http://schemas.openxmlformats.org/officeDocument/2006/relationships" id="259" r:id="R35b2521c833743b4"/>
    <p:sldId xmlns:r="http://schemas.openxmlformats.org/officeDocument/2006/relationships" id="260" r:id="R5b96848ffcf444bf"/>
    <p:sldId xmlns:r="http://schemas.openxmlformats.org/officeDocument/2006/relationships" id="261" r:id="R2c8e15cfead642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c78e177bb4066" /><Relationship Type="http://schemas.openxmlformats.org/officeDocument/2006/relationships/slide" Target="/ppt/slides/slide1.xml" Id="Rda4943e5793e44e4" /><Relationship Type="http://schemas.openxmlformats.org/officeDocument/2006/relationships/slide" Target="/ppt/slides/slide2.xml" Id="R99baa9eaa8dc483f" /><Relationship Type="http://schemas.openxmlformats.org/officeDocument/2006/relationships/slide" Target="/ppt/slides/slide3.xml" Id="R270b89277c10443a" /><Relationship Type="http://schemas.openxmlformats.org/officeDocument/2006/relationships/slide" Target="/ppt/slides/slide4.xml" Id="R35b2521c833743b4" /><Relationship Type="http://schemas.openxmlformats.org/officeDocument/2006/relationships/slide" Target="/ppt/slides/slide5.xml" Id="R5b96848ffcf444bf" /><Relationship Type="http://schemas.openxmlformats.org/officeDocument/2006/relationships/slide" Target="/ppt/slides/slide6.xml" Id="R2c8e15cfead642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b44f13e00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e995bdb284e42" /><Relationship Type="http://schemas.openxmlformats.org/officeDocument/2006/relationships/theme" Target="/ppt/slideMasters/theme/theme1.xml" Id="R3a4d0102cf8b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1e995bdb28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4bef12af9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855d8866742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edb9902b3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17c4feb85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cca439aa0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50996322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