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062eced79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15b93c9c847dd"/>
  </p:sldMasterIdLst>
  <p:sldIdLst>
    <p:sldId xmlns:r="http://schemas.openxmlformats.org/officeDocument/2006/relationships" id="256" r:id="R3423c6c3a8a34a1c"/>
    <p:sldId xmlns:r="http://schemas.openxmlformats.org/officeDocument/2006/relationships" id="257" r:id="R26703f44a6b0412f"/>
    <p:sldId xmlns:r="http://schemas.openxmlformats.org/officeDocument/2006/relationships" id="258" r:id="R32b191fd1d614932"/>
    <p:sldId xmlns:r="http://schemas.openxmlformats.org/officeDocument/2006/relationships" id="259" r:id="Rea09359aa0bf4fac"/>
    <p:sldId xmlns:r="http://schemas.openxmlformats.org/officeDocument/2006/relationships" id="260" r:id="R37b11250b7284244"/>
    <p:sldId xmlns:r="http://schemas.openxmlformats.org/officeDocument/2006/relationships" id="261" r:id="Ree165ec19d50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15b93c9c847dd" /><Relationship Type="http://schemas.openxmlformats.org/officeDocument/2006/relationships/slide" Target="/ppt/slides/slide1.xml" Id="R3423c6c3a8a34a1c" /><Relationship Type="http://schemas.openxmlformats.org/officeDocument/2006/relationships/slide" Target="/ppt/slides/slide2.xml" Id="R26703f44a6b0412f" /><Relationship Type="http://schemas.openxmlformats.org/officeDocument/2006/relationships/slide" Target="/ppt/slides/slide3.xml" Id="R32b191fd1d614932" /><Relationship Type="http://schemas.openxmlformats.org/officeDocument/2006/relationships/slide" Target="/ppt/slides/slide4.xml" Id="Rea09359aa0bf4fac" /><Relationship Type="http://schemas.openxmlformats.org/officeDocument/2006/relationships/slide" Target="/ppt/slides/slide5.xml" Id="R37b11250b7284244" /><Relationship Type="http://schemas.openxmlformats.org/officeDocument/2006/relationships/slide" Target="/ppt/slides/slide6.xml" Id="Ree165ec19d50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ad5bf3f69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c01400d854521" /><Relationship Type="http://schemas.openxmlformats.org/officeDocument/2006/relationships/theme" Target="/ppt/slideMasters/theme/theme1.xml" Id="R6690c671d205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c01400d85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e38a30f7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3f214f6c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4c4b637345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3a0bbd8c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80e54a6c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a57a941a0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16 501 165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16 501 972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