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f9980d67e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921b66e4a4703"/>
  </p:sldMasterIdLst>
  <p:sldIdLst>
    <p:sldId xmlns:r="http://schemas.openxmlformats.org/officeDocument/2006/relationships" id="256" r:id="R1ca5db7ddec0406a"/>
    <p:sldId xmlns:r="http://schemas.openxmlformats.org/officeDocument/2006/relationships" id="257" r:id="Rca28ea63f214418a"/>
    <p:sldId xmlns:r="http://schemas.openxmlformats.org/officeDocument/2006/relationships" id="258" r:id="R114f281af1a54f89"/>
    <p:sldId xmlns:r="http://schemas.openxmlformats.org/officeDocument/2006/relationships" id="259" r:id="R65cdd349fccf40a1"/>
    <p:sldId xmlns:r="http://schemas.openxmlformats.org/officeDocument/2006/relationships" id="260" r:id="Rb5c92204cb5b4572"/>
    <p:sldId xmlns:r="http://schemas.openxmlformats.org/officeDocument/2006/relationships" id="261" r:id="Rd93e60339b48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921b66e4a4703" /><Relationship Type="http://schemas.openxmlformats.org/officeDocument/2006/relationships/slide" Target="/ppt/slides/slide1.xml" Id="R1ca5db7ddec0406a" /><Relationship Type="http://schemas.openxmlformats.org/officeDocument/2006/relationships/slide" Target="/ppt/slides/slide2.xml" Id="Rca28ea63f214418a" /><Relationship Type="http://schemas.openxmlformats.org/officeDocument/2006/relationships/slide" Target="/ppt/slides/slide3.xml" Id="R114f281af1a54f89" /><Relationship Type="http://schemas.openxmlformats.org/officeDocument/2006/relationships/slide" Target="/ppt/slides/slide4.xml" Id="R65cdd349fccf40a1" /><Relationship Type="http://schemas.openxmlformats.org/officeDocument/2006/relationships/slide" Target="/ppt/slides/slide5.xml" Id="Rb5c92204cb5b4572" /><Relationship Type="http://schemas.openxmlformats.org/officeDocument/2006/relationships/slide" Target="/ppt/slides/slide6.xml" Id="Rd93e60339b48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c9cf73238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44407d3fa4f44" /><Relationship Type="http://schemas.openxmlformats.org/officeDocument/2006/relationships/theme" Target="/ppt/slideMasters/theme/theme1.xml" Id="R3dc0b5e3955f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44407d3fa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a95326c1f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d4cbe753e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12ce06d0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1793f14d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57b7c31f9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ed73c6ca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