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19d3e084e441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8cc79efbfc4c3f"/>
  </p:sldMasterIdLst>
  <p:sldIdLst>
    <p:sldId xmlns:r="http://schemas.openxmlformats.org/officeDocument/2006/relationships" id="256" r:id="R976ba31a9f244351"/>
    <p:sldId xmlns:r="http://schemas.openxmlformats.org/officeDocument/2006/relationships" id="257" r:id="Rc92ef75cd660475a"/>
    <p:sldId xmlns:r="http://schemas.openxmlformats.org/officeDocument/2006/relationships" id="258" r:id="R743b373e5ef54251"/>
    <p:sldId xmlns:r="http://schemas.openxmlformats.org/officeDocument/2006/relationships" id="259" r:id="R86ae02f4f6054942"/>
    <p:sldId xmlns:r="http://schemas.openxmlformats.org/officeDocument/2006/relationships" id="260" r:id="Reb4b034abf994184"/>
    <p:sldId xmlns:r="http://schemas.openxmlformats.org/officeDocument/2006/relationships" id="261" r:id="R88573184e72c4c5e"/>
    <p:sldId xmlns:r="http://schemas.openxmlformats.org/officeDocument/2006/relationships" id="262" r:id="R98d00878bff54a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cc79efbfc4c3f" /><Relationship Type="http://schemas.openxmlformats.org/officeDocument/2006/relationships/slide" Target="/ppt/slides/slide1.xml" Id="R976ba31a9f244351" /><Relationship Type="http://schemas.openxmlformats.org/officeDocument/2006/relationships/slide" Target="/ppt/slides/slide2.xml" Id="Rc92ef75cd660475a" /><Relationship Type="http://schemas.openxmlformats.org/officeDocument/2006/relationships/slide" Target="/ppt/slides/slide3.xml" Id="R743b373e5ef54251" /><Relationship Type="http://schemas.openxmlformats.org/officeDocument/2006/relationships/slide" Target="/ppt/slides/slide4.xml" Id="R86ae02f4f6054942" /><Relationship Type="http://schemas.openxmlformats.org/officeDocument/2006/relationships/slide" Target="/ppt/slides/slide5.xml" Id="Reb4b034abf994184" /><Relationship Type="http://schemas.openxmlformats.org/officeDocument/2006/relationships/slide" Target="/ppt/slides/slide6.xml" Id="R88573184e72c4c5e" /><Relationship Type="http://schemas.openxmlformats.org/officeDocument/2006/relationships/slide" Target="/ppt/slides/slide7.xml" Id="R98d00878bff54a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fc89623c3c4f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4c429cb0c48cb" /><Relationship Type="http://schemas.openxmlformats.org/officeDocument/2006/relationships/theme" Target="/ppt/slideMasters/theme/theme1.xml" Id="R206399d6092145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74c429cb0c48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2bd4a191e40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768f858094a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bf0d9f6704c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be619d62341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7d19bd59043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e4b84968741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6225942df41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AXCENTA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AXCENTA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AXCENTA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AXCENTA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AXCENTA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AXCENTA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−731 698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−606 722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2 119 617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6 535 028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AXCENTA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KJELDSTAD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AXCENTA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Delta Regnskap AS, Osloveien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christian@delta.as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976 783 093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AXCENTA AS</a:t>
            </a:r>
          </a:p>
        </p:txBody>
      </p:sp>
    </p:spTree>
  </p:cSld>
  <p:clrMapOvr>
    <a:masterClrMapping xmlns:a="http://schemas.openxmlformats.org/drawingml/2006/main"/>
  </p:clrMapOvr>
</p:sld>
</file>