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2edbc538a6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cb925681f4579"/>
  </p:sldMasterIdLst>
  <p:sldIdLst>
    <p:sldId xmlns:r="http://schemas.openxmlformats.org/officeDocument/2006/relationships" id="256" r:id="R148aabb4a6564eec"/>
    <p:sldId xmlns:r="http://schemas.openxmlformats.org/officeDocument/2006/relationships" id="257" r:id="Rb918d4a087b04f19"/>
    <p:sldId xmlns:r="http://schemas.openxmlformats.org/officeDocument/2006/relationships" id="258" r:id="R2c1ef6db5586436a"/>
    <p:sldId xmlns:r="http://schemas.openxmlformats.org/officeDocument/2006/relationships" id="259" r:id="R1dc9732ae1294236"/>
    <p:sldId xmlns:r="http://schemas.openxmlformats.org/officeDocument/2006/relationships" id="260" r:id="Rb6404723c2ab4cc5"/>
    <p:sldId xmlns:r="http://schemas.openxmlformats.org/officeDocument/2006/relationships" id="261" r:id="Ra0aa71a6aa0f4511"/>
    <p:sldId xmlns:r="http://schemas.openxmlformats.org/officeDocument/2006/relationships" id="262" r:id="Rf9cfebd35e99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cb925681f4579" /><Relationship Type="http://schemas.openxmlformats.org/officeDocument/2006/relationships/slide" Target="/ppt/slides/slide1.xml" Id="R148aabb4a6564eec" /><Relationship Type="http://schemas.openxmlformats.org/officeDocument/2006/relationships/slide" Target="/ppt/slides/slide2.xml" Id="Rb918d4a087b04f19" /><Relationship Type="http://schemas.openxmlformats.org/officeDocument/2006/relationships/slide" Target="/ppt/slides/slide3.xml" Id="R2c1ef6db5586436a" /><Relationship Type="http://schemas.openxmlformats.org/officeDocument/2006/relationships/slide" Target="/ppt/slides/slide4.xml" Id="R1dc9732ae1294236" /><Relationship Type="http://schemas.openxmlformats.org/officeDocument/2006/relationships/slide" Target="/ppt/slides/slide5.xml" Id="Rb6404723c2ab4cc5" /><Relationship Type="http://schemas.openxmlformats.org/officeDocument/2006/relationships/slide" Target="/ppt/slides/slide6.xml" Id="Ra0aa71a6aa0f4511" /><Relationship Type="http://schemas.openxmlformats.org/officeDocument/2006/relationships/slide" Target="/ppt/slides/slide7.xml" Id="Rf9cfebd35e99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9a4000ba4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c0236fee54f90" /><Relationship Type="http://schemas.openxmlformats.org/officeDocument/2006/relationships/theme" Target="/ppt/slideMasters/theme/theme1.xml" Id="Reacae821404a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4c0236fee5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783ca783a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812033f08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972e2d3c540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7f7b59a3048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868ac380f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eaf4f616a49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4a949fcff4c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OPLAND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35 654 447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3 488 841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13 480 903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23 654 897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SOLEM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BANG ROLFSEN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Vestersidvegen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8658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18 87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976 755 421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