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153e9d7ed047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c3a70b8d954713"/>
  </p:sldMasterIdLst>
  <p:sldIdLst>
    <p:sldId xmlns:r="http://schemas.openxmlformats.org/officeDocument/2006/relationships" id="256" r:id="R8c03841f66a54a62"/>
    <p:sldId xmlns:r="http://schemas.openxmlformats.org/officeDocument/2006/relationships" id="257" r:id="R1b8ec12c44ec424e"/>
    <p:sldId xmlns:r="http://schemas.openxmlformats.org/officeDocument/2006/relationships" id="258" r:id="Rced5d3dcbfbb48b4"/>
    <p:sldId xmlns:r="http://schemas.openxmlformats.org/officeDocument/2006/relationships" id="259" r:id="R7a05073f1f7f490e"/>
    <p:sldId xmlns:r="http://schemas.openxmlformats.org/officeDocument/2006/relationships" id="260" r:id="R1ec629fb60bc466c"/>
    <p:sldId xmlns:r="http://schemas.openxmlformats.org/officeDocument/2006/relationships" id="261" r:id="Rd7c095595b8f4d63"/>
    <p:sldId xmlns:r="http://schemas.openxmlformats.org/officeDocument/2006/relationships" id="262" r:id="R2a3c2ed0b0f644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c3a70b8d954713" /><Relationship Type="http://schemas.openxmlformats.org/officeDocument/2006/relationships/slide" Target="/ppt/slides/slide1.xml" Id="R8c03841f66a54a62" /><Relationship Type="http://schemas.openxmlformats.org/officeDocument/2006/relationships/slide" Target="/ppt/slides/slide2.xml" Id="R1b8ec12c44ec424e" /><Relationship Type="http://schemas.openxmlformats.org/officeDocument/2006/relationships/slide" Target="/ppt/slides/slide3.xml" Id="Rced5d3dcbfbb48b4" /><Relationship Type="http://schemas.openxmlformats.org/officeDocument/2006/relationships/slide" Target="/ppt/slides/slide4.xml" Id="R7a05073f1f7f490e" /><Relationship Type="http://schemas.openxmlformats.org/officeDocument/2006/relationships/slide" Target="/ppt/slides/slide5.xml" Id="R1ec629fb60bc466c" /><Relationship Type="http://schemas.openxmlformats.org/officeDocument/2006/relationships/slide" Target="/ppt/slides/slide6.xml" Id="Rd7c095595b8f4d63" /><Relationship Type="http://schemas.openxmlformats.org/officeDocument/2006/relationships/slide" Target="/ppt/slides/slide7.xml" Id="R2a3c2ed0b0f644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719c8dd35844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b693d11ee459e" /><Relationship Type="http://schemas.openxmlformats.org/officeDocument/2006/relationships/theme" Target="/ppt/slideMasters/theme/theme1.xml" Id="R1635855780ec40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4b693d11ee45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d1c6bb01f41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7c29ca1d514a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c25a52dd4242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79c4ae77f4c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e837ea4d348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5d22e439e4b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71c34a1b943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AGILE KONSULT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AGILE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AGILE KONSULT AS ble etablert [år] og holder til i Straume.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AGILE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AGILE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AGILE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1 307 406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498 939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712 911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11 217 770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11 539 572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AGILE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ÅDLAND  –  31,3 %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P3A INVEST AS  –  31,3 %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TINA LOUISE ÅDLAND  –  31,3 %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YNGVE ÅDLAND  –  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GRETE ÅDLAND  –  3,1 %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AGILE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Rognebærvegen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5353 Straume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32 01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post@agilekonsult.no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976 744 438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AGILE KONSULT AS</a:t>
            </a:r>
          </a:p>
        </p:txBody>
      </p:sp>
    </p:spTree>
  </p:cSld>
  <p:clrMapOvr>
    <a:masterClrMapping xmlns:a="http://schemas.openxmlformats.org/drawingml/2006/main"/>
  </p:clrMapOvr>
</p:sld>
</file>