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12e93277946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4570f3aecf44cd"/>
  </p:sldMasterIdLst>
  <p:sldIdLst>
    <p:sldId xmlns:r="http://schemas.openxmlformats.org/officeDocument/2006/relationships" id="256" r:id="R07b7d7f9788e4a40"/>
    <p:sldId xmlns:r="http://schemas.openxmlformats.org/officeDocument/2006/relationships" id="257" r:id="R2c5608c9eec345f2"/>
    <p:sldId xmlns:r="http://schemas.openxmlformats.org/officeDocument/2006/relationships" id="258" r:id="Rac7c26ab9c454174"/>
    <p:sldId xmlns:r="http://schemas.openxmlformats.org/officeDocument/2006/relationships" id="259" r:id="R8bc353d4cc394f10"/>
    <p:sldId xmlns:r="http://schemas.openxmlformats.org/officeDocument/2006/relationships" id="260" r:id="Ra5c00a0d5ed04b3f"/>
    <p:sldId xmlns:r="http://schemas.openxmlformats.org/officeDocument/2006/relationships" id="261" r:id="R13433b98da4e4ec1"/>
    <p:sldId xmlns:r="http://schemas.openxmlformats.org/officeDocument/2006/relationships" id="262" r:id="Rbf41571dd0c6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570f3aecf44cd" /><Relationship Type="http://schemas.openxmlformats.org/officeDocument/2006/relationships/slide" Target="/ppt/slides/slide1.xml" Id="R07b7d7f9788e4a40" /><Relationship Type="http://schemas.openxmlformats.org/officeDocument/2006/relationships/slide" Target="/ppt/slides/slide2.xml" Id="R2c5608c9eec345f2" /><Relationship Type="http://schemas.openxmlformats.org/officeDocument/2006/relationships/slide" Target="/ppt/slides/slide3.xml" Id="Rac7c26ab9c454174" /><Relationship Type="http://schemas.openxmlformats.org/officeDocument/2006/relationships/slide" Target="/ppt/slides/slide4.xml" Id="R8bc353d4cc394f10" /><Relationship Type="http://schemas.openxmlformats.org/officeDocument/2006/relationships/slide" Target="/ppt/slides/slide5.xml" Id="Ra5c00a0d5ed04b3f" /><Relationship Type="http://schemas.openxmlformats.org/officeDocument/2006/relationships/slide" Target="/ppt/slides/slide6.xml" Id="R13433b98da4e4ec1" /><Relationship Type="http://schemas.openxmlformats.org/officeDocument/2006/relationships/slide" Target="/ppt/slides/slide7.xml" Id="Rbf41571dd0c6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7d0d7bf6448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781e741994fa8" /><Relationship Type="http://schemas.openxmlformats.org/officeDocument/2006/relationships/theme" Target="/ppt/slideMasters/theme/theme1.xml" Id="R525ee2fb310741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6781e74199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77d76cd434d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e3327c7214d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aa93563324d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610f0452a44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ddf28f1ac4f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09ebaaa194a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255b1da7e48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NORLANDIA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DRIFT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8 943 618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49 724 348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HOTEL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976 657 802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