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84f676912b7425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96f864ff39742fe"/>
  </p:sldMasterIdLst>
  <p:sldIdLst>
    <p:sldId xmlns:r="http://schemas.openxmlformats.org/officeDocument/2006/relationships" id="256" r:id="Rb1009edd406549fb"/>
    <p:sldId xmlns:r="http://schemas.openxmlformats.org/officeDocument/2006/relationships" id="257" r:id="R785ba658d23e4bec"/>
    <p:sldId xmlns:r="http://schemas.openxmlformats.org/officeDocument/2006/relationships" id="258" r:id="R045297c220a44388"/>
    <p:sldId xmlns:r="http://schemas.openxmlformats.org/officeDocument/2006/relationships" id="259" r:id="R6211487e0255436b"/>
    <p:sldId xmlns:r="http://schemas.openxmlformats.org/officeDocument/2006/relationships" id="260" r:id="Rfdf569067fe145a3"/>
    <p:sldId xmlns:r="http://schemas.openxmlformats.org/officeDocument/2006/relationships" id="261" r:id="R2cd98086ec274734"/>
    <p:sldId xmlns:r="http://schemas.openxmlformats.org/officeDocument/2006/relationships" id="262" r:id="Reb2aaefb9efe4b4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96f864ff39742fe" /><Relationship Type="http://schemas.openxmlformats.org/officeDocument/2006/relationships/slide" Target="/ppt/slides/slide1.xml" Id="Rb1009edd406549fb" /><Relationship Type="http://schemas.openxmlformats.org/officeDocument/2006/relationships/slide" Target="/ppt/slides/slide2.xml" Id="R785ba658d23e4bec" /><Relationship Type="http://schemas.openxmlformats.org/officeDocument/2006/relationships/slide" Target="/ppt/slides/slide3.xml" Id="R045297c220a44388" /><Relationship Type="http://schemas.openxmlformats.org/officeDocument/2006/relationships/slide" Target="/ppt/slides/slide4.xml" Id="R6211487e0255436b" /><Relationship Type="http://schemas.openxmlformats.org/officeDocument/2006/relationships/slide" Target="/ppt/slides/slide5.xml" Id="Rfdf569067fe145a3" /><Relationship Type="http://schemas.openxmlformats.org/officeDocument/2006/relationships/slide" Target="/ppt/slides/slide6.xml" Id="R2cd98086ec274734" /><Relationship Type="http://schemas.openxmlformats.org/officeDocument/2006/relationships/slide" Target="/ppt/slides/slide7.xml" Id="Reb2aaefb9efe4b4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93e85898847408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26e173c3b9e4733" /><Relationship Type="http://schemas.openxmlformats.org/officeDocument/2006/relationships/theme" Target="/ppt/slideMasters/theme/theme1.xml" Id="R6205b70e0a344a2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26e173c3b9e473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bf01114afeb4a5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f85253312674fd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b3c616e2095493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c6779d9a25e4af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784e48da61d487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aa628a0923b436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8fb2bc0119245d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ØKONOMISERVICE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ØKONOMISERVICE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ØKONOMISERVICE AS ble etablert [år] og holder til i Lakselv.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ØKONOMISERVICE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ØKONOMISERVICE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ØKONOMISERVICE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10 135 135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1 277 663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1 658 732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20 349 121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24 547 873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ØKONOMISERVICE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ANNE KARI IVERSEN  –  60,0 %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ELIN KRISTINE PAULSEN  –  40,0 %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ØKONOMISERVICE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Torgveien 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9700 Lakselv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78 49 29 90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firmapost@okonomiservice.no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976 597 613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ØKONOMISERVICE AS</a:t>
            </a:r>
          </a:p>
        </p:txBody>
      </p:sp>
    </p:spTree>
  </p:cSld>
  <p:clrMapOvr>
    <a:masterClrMapping xmlns:a="http://schemas.openxmlformats.org/drawingml/2006/main"/>
  </p:clrMapOvr>
</p:sld>
</file>