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20ede3aa654c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530f70a4f254e88"/>
  </p:sldMasterIdLst>
  <p:sldIdLst>
    <p:sldId xmlns:r="http://schemas.openxmlformats.org/officeDocument/2006/relationships" id="256" r:id="R85a8c8cde33f48cb"/>
    <p:sldId xmlns:r="http://schemas.openxmlformats.org/officeDocument/2006/relationships" id="257" r:id="R82d70517ee0f49b0"/>
    <p:sldId xmlns:r="http://schemas.openxmlformats.org/officeDocument/2006/relationships" id="258" r:id="Ra46cce17a5a24617"/>
    <p:sldId xmlns:r="http://schemas.openxmlformats.org/officeDocument/2006/relationships" id="259" r:id="Rbfc1cbc99f9b488f"/>
    <p:sldId xmlns:r="http://schemas.openxmlformats.org/officeDocument/2006/relationships" id="260" r:id="R43fcefb0c6dc4a6a"/>
    <p:sldId xmlns:r="http://schemas.openxmlformats.org/officeDocument/2006/relationships" id="261" r:id="R028a83101ef3409f"/>
    <p:sldId xmlns:r="http://schemas.openxmlformats.org/officeDocument/2006/relationships" id="262" r:id="R22a1b5f73305440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530f70a4f254e88" /><Relationship Type="http://schemas.openxmlformats.org/officeDocument/2006/relationships/slide" Target="/ppt/slides/slide1.xml" Id="R85a8c8cde33f48cb" /><Relationship Type="http://schemas.openxmlformats.org/officeDocument/2006/relationships/slide" Target="/ppt/slides/slide2.xml" Id="R82d70517ee0f49b0" /><Relationship Type="http://schemas.openxmlformats.org/officeDocument/2006/relationships/slide" Target="/ppt/slides/slide3.xml" Id="Ra46cce17a5a24617" /><Relationship Type="http://schemas.openxmlformats.org/officeDocument/2006/relationships/slide" Target="/ppt/slides/slide4.xml" Id="Rbfc1cbc99f9b488f" /><Relationship Type="http://schemas.openxmlformats.org/officeDocument/2006/relationships/slide" Target="/ppt/slides/slide5.xml" Id="R43fcefb0c6dc4a6a" /><Relationship Type="http://schemas.openxmlformats.org/officeDocument/2006/relationships/slide" Target="/ppt/slides/slide6.xml" Id="R028a83101ef3409f" /><Relationship Type="http://schemas.openxmlformats.org/officeDocument/2006/relationships/slide" Target="/ppt/slides/slide7.xml" Id="R22a1b5f73305440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9e9ece0d3d4da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89498164d9463d" /><Relationship Type="http://schemas.openxmlformats.org/officeDocument/2006/relationships/theme" Target="/ppt/slideMasters/theme/theme1.xml" Id="R3fc171d7913148e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89498164d946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0115ba402444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5cf3f249744f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e4399996824a6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ae397ab064402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694c2712f40c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f86d68f96a45c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7fc1c220604c5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SKOGAN GÅRD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SKOGAN GÅRD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−1 395 533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111 789 680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111 805 930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VICAMA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Tjuvholmen allé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67 54 83 09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976 584 090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SKOGAN GÅRD AS</a:t>
            </a:r>
          </a:p>
        </p:txBody>
      </p:sp>
    </p:spTree>
  </p:cSld>
  <p:clrMapOvr>
    <a:masterClrMapping xmlns:a="http://schemas.openxmlformats.org/drawingml/2006/main"/>
  </p:clrMapOvr>
</p:sld>
</file>