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7e503eccf4c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7d643f89474a0e"/>
  </p:sldMasterIdLst>
  <p:sldIdLst>
    <p:sldId xmlns:r="http://schemas.openxmlformats.org/officeDocument/2006/relationships" id="256" r:id="R1fc48d9deda84469"/>
    <p:sldId xmlns:r="http://schemas.openxmlformats.org/officeDocument/2006/relationships" id="257" r:id="R6878a49e349645c9"/>
    <p:sldId xmlns:r="http://schemas.openxmlformats.org/officeDocument/2006/relationships" id="258" r:id="Rc9c168334cae425c"/>
    <p:sldId xmlns:r="http://schemas.openxmlformats.org/officeDocument/2006/relationships" id="259" r:id="R5546a72cc1434857"/>
    <p:sldId xmlns:r="http://schemas.openxmlformats.org/officeDocument/2006/relationships" id="260" r:id="R71df4b45fd9148fd"/>
    <p:sldId xmlns:r="http://schemas.openxmlformats.org/officeDocument/2006/relationships" id="261" r:id="Rd4814fae711f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d643f89474a0e" /><Relationship Type="http://schemas.openxmlformats.org/officeDocument/2006/relationships/slide" Target="/ppt/slides/slide1.xml" Id="R1fc48d9deda84469" /><Relationship Type="http://schemas.openxmlformats.org/officeDocument/2006/relationships/slide" Target="/ppt/slides/slide2.xml" Id="R6878a49e349645c9" /><Relationship Type="http://schemas.openxmlformats.org/officeDocument/2006/relationships/slide" Target="/ppt/slides/slide3.xml" Id="Rc9c168334cae425c" /><Relationship Type="http://schemas.openxmlformats.org/officeDocument/2006/relationships/slide" Target="/ppt/slides/slide4.xml" Id="R5546a72cc1434857" /><Relationship Type="http://schemas.openxmlformats.org/officeDocument/2006/relationships/slide" Target="/ppt/slides/slide5.xml" Id="R71df4b45fd9148fd" /><Relationship Type="http://schemas.openxmlformats.org/officeDocument/2006/relationships/slide" Target="/ppt/slides/slide6.xml" Id="Rd4814fae711f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8cf99f59e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cffef3ffe4684" /><Relationship Type="http://schemas.openxmlformats.org/officeDocument/2006/relationships/theme" Target="/ppt/slideMasters/theme/theme1.xml" Id="Reb263453da44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cffef3ffe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26042bcf4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3354ae10b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1718c39ea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539c62f3b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6cec32dc46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2c2c984d0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SKOGAN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