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c0f5826ab4c480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4be74a0463a4aad"/>
  </p:sldMasterIdLst>
  <p:sldIdLst>
    <p:sldId xmlns:r="http://schemas.openxmlformats.org/officeDocument/2006/relationships" id="256" r:id="R8f199cc7d214496e"/>
    <p:sldId xmlns:r="http://schemas.openxmlformats.org/officeDocument/2006/relationships" id="257" r:id="R63a91654fbab47af"/>
    <p:sldId xmlns:r="http://schemas.openxmlformats.org/officeDocument/2006/relationships" id="258" r:id="R7af4e9ec6ec94f74"/>
    <p:sldId xmlns:r="http://schemas.openxmlformats.org/officeDocument/2006/relationships" id="259" r:id="Re138b73a8d294d42"/>
    <p:sldId xmlns:r="http://schemas.openxmlformats.org/officeDocument/2006/relationships" id="260" r:id="R0fa9991005cb4de3"/>
    <p:sldId xmlns:r="http://schemas.openxmlformats.org/officeDocument/2006/relationships" id="261" r:id="Raed81beef62543c5"/>
    <p:sldId xmlns:r="http://schemas.openxmlformats.org/officeDocument/2006/relationships" id="262" r:id="R7c64e06ce61d40f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4be74a0463a4aad" /><Relationship Type="http://schemas.openxmlformats.org/officeDocument/2006/relationships/slide" Target="/ppt/slides/slide1.xml" Id="R8f199cc7d214496e" /><Relationship Type="http://schemas.openxmlformats.org/officeDocument/2006/relationships/slide" Target="/ppt/slides/slide2.xml" Id="R63a91654fbab47af" /><Relationship Type="http://schemas.openxmlformats.org/officeDocument/2006/relationships/slide" Target="/ppt/slides/slide3.xml" Id="R7af4e9ec6ec94f74" /><Relationship Type="http://schemas.openxmlformats.org/officeDocument/2006/relationships/slide" Target="/ppt/slides/slide4.xml" Id="Re138b73a8d294d42" /><Relationship Type="http://schemas.openxmlformats.org/officeDocument/2006/relationships/slide" Target="/ppt/slides/slide5.xml" Id="R0fa9991005cb4de3" /><Relationship Type="http://schemas.openxmlformats.org/officeDocument/2006/relationships/slide" Target="/ppt/slides/slide6.xml" Id="Raed81beef62543c5" /><Relationship Type="http://schemas.openxmlformats.org/officeDocument/2006/relationships/slide" Target="/ppt/slides/slide7.xml" Id="R7c64e06ce61d40f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9cdd3864fea4b3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948d675fb0409b" /><Relationship Type="http://schemas.openxmlformats.org/officeDocument/2006/relationships/theme" Target="/ppt/slideMasters/theme/theme1.xml" Id="R724e3e11227245c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1948d675fb0409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e9b54492734c5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c8d74793114da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224031a0e2422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21dddf51c840f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6eeab1b31b4c7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331dd2ff834ea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7e28a789c7449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PLUSS &amp; MINUS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PLUSS &amp; MINUS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PLUSS &amp; MINUS AS ble etablert [år] og holder til i Fredrikstad.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PLUSS &amp; MINUS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PLUSS &amp; MINUS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PLUSS &amp; MINUS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3 420 154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579 683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510 947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511 720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2 372 284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PLUSS &amp; MINUS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HÅVARD LARSEN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PLUSS &amp; MINUS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Mosseveien 39B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1610 Fredrikstad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firmapost@pluss-minus.no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976 576 845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PLUSS &amp; MINUS AS</a:t>
            </a:r>
          </a:p>
        </p:txBody>
      </p:sp>
    </p:spTree>
  </p:cSld>
  <p:clrMapOvr>
    <a:masterClrMapping xmlns:a="http://schemas.openxmlformats.org/drawingml/2006/main"/>
  </p:clrMapOvr>
</p:sld>
</file>