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dbca3605d4a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eda9f0123d4b64"/>
  </p:sldMasterIdLst>
  <p:sldIdLst>
    <p:sldId xmlns:r="http://schemas.openxmlformats.org/officeDocument/2006/relationships" id="256" r:id="R77ba2d40f03e4928"/>
    <p:sldId xmlns:r="http://schemas.openxmlformats.org/officeDocument/2006/relationships" id="257" r:id="Rc252f4ab76ff4fed"/>
    <p:sldId xmlns:r="http://schemas.openxmlformats.org/officeDocument/2006/relationships" id="258" r:id="R9dda0b1374ab4eec"/>
    <p:sldId xmlns:r="http://schemas.openxmlformats.org/officeDocument/2006/relationships" id="259" r:id="R96509f4256104da4"/>
    <p:sldId xmlns:r="http://schemas.openxmlformats.org/officeDocument/2006/relationships" id="260" r:id="R267ef811beb04784"/>
    <p:sldId xmlns:r="http://schemas.openxmlformats.org/officeDocument/2006/relationships" id="261" r:id="Ref4e2e118949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da9f0123d4b64" /><Relationship Type="http://schemas.openxmlformats.org/officeDocument/2006/relationships/slide" Target="/ppt/slides/slide1.xml" Id="R77ba2d40f03e4928" /><Relationship Type="http://schemas.openxmlformats.org/officeDocument/2006/relationships/slide" Target="/ppt/slides/slide2.xml" Id="Rc252f4ab76ff4fed" /><Relationship Type="http://schemas.openxmlformats.org/officeDocument/2006/relationships/slide" Target="/ppt/slides/slide3.xml" Id="R9dda0b1374ab4eec" /><Relationship Type="http://schemas.openxmlformats.org/officeDocument/2006/relationships/slide" Target="/ppt/slides/slide4.xml" Id="R96509f4256104da4" /><Relationship Type="http://schemas.openxmlformats.org/officeDocument/2006/relationships/slide" Target="/ppt/slides/slide5.xml" Id="R267ef811beb04784" /><Relationship Type="http://schemas.openxmlformats.org/officeDocument/2006/relationships/slide" Target="/ppt/slides/slide6.xml" Id="Ref4e2e118949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602f2af884b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04aaee36144ff" /><Relationship Type="http://schemas.openxmlformats.org/officeDocument/2006/relationships/theme" Target="/ppt/slideMasters/theme/theme1.xml" Id="R5ce717e8b1e945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804aaee361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bd0d97d246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68801b07c4c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fa8b0ad84e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123a16b3f42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2d6b291c3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1ad976ec248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