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002119fb74f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458e708eb340df"/>
  </p:sldMasterIdLst>
  <p:sldIdLst>
    <p:sldId xmlns:r="http://schemas.openxmlformats.org/officeDocument/2006/relationships" id="256" r:id="Rf3588a43c54e421b"/>
    <p:sldId xmlns:r="http://schemas.openxmlformats.org/officeDocument/2006/relationships" id="257" r:id="Rba9fbb458a434e2f"/>
    <p:sldId xmlns:r="http://schemas.openxmlformats.org/officeDocument/2006/relationships" id="258" r:id="R389d5bb330384ee7"/>
    <p:sldId xmlns:r="http://schemas.openxmlformats.org/officeDocument/2006/relationships" id="259" r:id="R52f6753ae4464a97"/>
    <p:sldId xmlns:r="http://schemas.openxmlformats.org/officeDocument/2006/relationships" id="260" r:id="Ra44894b67dcc4058"/>
    <p:sldId xmlns:r="http://schemas.openxmlformats.org/officeDocument/2006/relationships" id="261" r:id="Rb740e799fbde45c0"/>
    <p:sldId xmlns:r="http://schemas.openxmlformats.org/officeDocument/2006/relationships" id="262" r:id="R3f2a58cfb83140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58e708eb340df" /><Relationship Type="http://schemas.openxmlformats.org/officeDocument/2006/relationships/slide" Target="/ppt/slides/slide1.xml" Id="Rf3588a43c54e421b" /><Relationship Type="http://schemas.openxmlformats.org/officeDocument/2006/relationships/slide" Target="/ppt/slides/slide2.xml" Id="Rba9fbb458a434e2f" /><Relationship Type="http://schemas.openxmlformats.org/officeDocument/2006/relationships/slide" Target="/ppt/slides/slide3.xml" Id="R389d5bb330384ee7" /><Relationship Type="http://schemas.openxmlformats.org/officeDocument/2006/relationships/slide" Target="/ppt/slides/slide4.xml" Id="R52f6753ae4464a97" /><Relationship Type="http://schemas.openxmlformats.org/officeDocument/2006/relationships/slide" Target="/ppt/slides/slide5.xml" Id="Ra44894b67dcc4058" /><Relationship Type="http://schemas.openxmlformats.org/officeDocument/2006/relationships/slide" Target="/ppt/slides/slide6.xml" Id="Rb740e799fbde45c0" /><Relationship Type="http://schemas.openxmlformats.org/officeDocument/2006/relationships/slide" Target="/ppt/slides/slide7.xml" Id="R3f2a58cfb83140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681af49c32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3dc61e1f24112" /><Relationship Type="http://schemas.openxmlformats.org/officeDocument/2006/relationships/theme" Target="/ppt/slideMasters/theme/theme1.xml" Id="R8fffefa01ec84d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3dc61e1f2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f54c958f43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165817044a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4d198a7af4c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2f201c07a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c5646c76d4d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48e3b7b224b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5d664431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FORVALTNINGSPARTNER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31 782 838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6 779 642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BEMA HOLDING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SIRI SARS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DAG RUNE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STUMPF HOLDING AS  –  18,7 %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HAUGEDAL KENNETH EDVIN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post@forvaltningspartner.no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976 494 741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FORVALTNINGSPARTNER AS</a:t>
            </a:r>
          </a:p>
        </p:txBody>
      </p:sp>
    </p:spTree>
  </p:cSld>
  <p:clrMapOvr>
    <a:masterClrMapping xmlns:a="http://schemas.openxmlformats.org/drawingml/2006/main"/>
  </p:clrMapOvr>
</p:sld>
</file>