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e099052e75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f1e6801fc450c"/>
  </p:sldMasterIdLst>
  <p:sldIdLst>
    <p:sldId xmlns:r="http://schemas.openxmlformats.org/officeDocument/2006/relationships" id="256" r:id="R1de437f0510c4ab9"/>
    <p:sldId xmlns:r="http://schemas.openxmlformats.org/officeDocument/2006/relationships" id="257" r:id="Rf3274f974cee4421"/>
    <p:sldId xmlns:r="http://schemas.openxmlformats.org/officeDocument/2006/relationships" id="258" r:id="Rd19ad15052e640f1"/>
    <p:sldId xmlns:r="http://schemas.openxmlformats.org/officeDocument/2006/relationships" id="259" r:id="Rab7f5e11f4e549be"/>
    <p:sldId xmlns:r="http://schemas.openxmlformats.org/officeDocument/2006/relationships" id="260" r:id="Rae664dc795214666"/>
    <p:sldId xmlns:r="http://schemas.openxmlformats.org/officeDocument/2006/relationships" id="261" r:id="Rf60fc580336b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f1e6801fc450c" /><Relationship Type="http://schemas.openxmlformats.org/officeDocument/2006/relationships/slide" Target="/ppt/slides/slide1.xml" Id="R1de437f0510c4ab9" /><Relationship Type="http://schemas.openxmlformats.org/officeDocument/2006/relationships/slide" Target="/ppt/slides/slide2.xml" Id="Rf3274f974cee4421" /><Relationship Type="http://schemas.openxmlformats.org/officeDocument/2006/relationships/slide" Target="/ppt/slides/slide3.xml" Id="Rd19ad15052e640f1" /><Relationship Type="http://schemas.openxmlformats.org/officeDocument/2006/relationships/slide" Target="/ppt/slides/slide4.xml" Id="Rab7f5e11f4e549be" /><Relationship Type="http://schemas.openxmlformats.org/officeDocument/2006/relationships/slide" Target="/ppt/slides/slide5.xml" Id="Rae664dc795214666" /><Relationship Type="http://schemas.openxmlformats.org/officeDocument/2006/relationships/slide" Target="/ppt/slides/slide6.xml" Id="Rf60fc580336b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467f07e46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0cd91a1104f98" /><Relationship Type="http://schemas.openxmlformats.org/officeDocument/2006/relationships/theme" Target="/ppt/slideMasters/theme/theme1.xml" Id="R1ee0ce94d24c4f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0cd91a1104f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b76d3bec3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fbc3e4554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6ec789b1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b8360d2a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1d0abd9e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7ee777fa1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